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92" r:id="rId2"/>
    <p:sldId id="286" r:id="rId3"/>
    <p:sldId id="308" r:id="rId4"/>
    <p:sldId id="309" r:id="rId5"/>
    <p:sldId id="310" r:id="rId6"/>
    <p:sldId id="311" r:id="rId7"/>
    <p:sldId id="312" r:id="rId8"/>
    <p:sldId id="313" r:id="rId9"/>
    <p:sldId id="280" r:id="rId10"/>
    <p:sldId id="269" r:id="rId11"/>
    <p:sldId id="268" r:id="rId12"/>
    <p:sldId id="270" r:id="rId13"/>
    <p:sldId id="271" r:id="rId14"/>
    <p:sldId id="303" r:id="rId15"/>
    <p:sldId id="302" r:id="rId16"/>
    <p:sldId id="262" r:id="rId17"/>
    <p:sldId id="314" r:id="rId18"/>
    <p:sldId id="316" r:id="rId19"/>
    <p:sldId id="315" r:id="rId20"/>
    <p:sldId id="317" r:id="rId21"/>
    <p:sldId id="322" r:id="rId22"/>
    <p:sldId id="320" r:id="rId23"/>
    <p:sldId id="274" r:id="rId24"/>
    <p:sldId id="276" r:id="rId25"/>
    <p:sldId id="277" r:id="rId26"/>
    <p:sldId id="291" r:id="rId27"/>
    <p:sldId id="283" r:id="rId28"/>
    <p:sldId id="285" r:id="rId29"/>
    <p:sldId id="290" r:id="rId30"/>
    <p:sldId id="278" r:id="rId31"/>
    <p:sldId id="293" r:id="rId32"/>
    <p:sldId id="318" r:id="rId33"/>
    <p:sldId id="321" r:id="rId34"/>
    <p:sldId id="30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BD5"/>
    <a:srgbClr val="FF99FF"/>
    <a:srgbClr val="9999FF"/>
    <a:srgbClr val="66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 autoAdjust="0"/>
    <p:restoredTop sz="94660"/>
  </p:normalViewPr>
  <p:slideViewPr>
    <p:cSldViewPr>
      <p:cViewPr>
        <p:scale>
          <a:sx n="66" d="100"/>
          <a:sy n="66" d="100"/>
        </p:scale>
        <p:origin x="-7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D15F9-BBE8-4EEB-9A56-DB8DC540984E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37290-34B1-45A1-A439-9E33F24E0D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0936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937290-34B1-45A1-A439-9E33F24E0D6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937290-34B1-45A1-A439-9E33F24E0D6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2774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pPr/>
              <a:t>16.05.2015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86322"/>
            <a:ext cx="9144000" cy="914400"/>
          </a:xfrm>
        </p:spPr>
        <p:txBody>
          <a:bodyPr/>
          <a:lstStyle/>
          <a:p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929066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              Життєво</a:t>
            </a:r>
            <a:b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            важливий </a:t>
            </a:r>
            <a:b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                  вибір</a:t>
            </a:r>
            <a:endParaRPr lang="ru-RU" sz="6000" dirty="0"/>
          </a:p>
        </p:txBody>
      </p:sp>
      <p:pic>
        <p:nvPicPr>
          <p:cNvPr id="1029" name="Picture 5" descr="http://www.stihi.ru/pics/2010/01/22/4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7510" y="44041"/>
            <a:ext cx="4903761" cy="36854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197510" y="2502938"/>
            <a:ext cx="4661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99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Кому відкрити </a:t>
            </a:r>
          </a:p>
          <a:p>
            <a:pPr algn="ctr"/>
            <a:r>
              <a:rPr lang="uk-U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99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своє серце?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99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08520" y="428604"/>
            <a:ext cx="39624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 tmFilter="0, 0; .2, .5; .8, .5; 1, 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000" autoRev="1" fill="hold"/>
                                        <p:tgtEl>
                                          <p:spTgt spid="1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5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 tmFilter="0, 0; .2, .5; .8, .5; 1, 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000" autoRev="1" fill="hold"/>
                                        <p:tgtEl>
                                          <p:spTgt spid="1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250" tmFilter="0, 0; .2, .5; .8, .5; 1, 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125" autoRev="1" fill="hold"/>
                                        <p:tgtEl>
                                          <p:spTgt spid="1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571612"/>
            <a:ext cx="2928926" cy="5286388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None/>
            </a:pP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Не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жадай</a:t>
            </a: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</a:p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її</a:t>
            </a: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вроди</a:t>
            </a:r>
            <a:endParaRPr lang="ru-RU" sz="40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у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серці</a:t>
            </a: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</a:p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своїм</a:t>
            </a:r>
            <a:endParaRPr lang="ru-RU" sz="40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>
              <a:buNone/>
            </a:pPr>
            <a:endParaRPr lang="ru-RU" sz="40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Приповісті</a:t>
            </a:r>
            <a:endParaRPr lang="ru-RU" sz="36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</a:t>
            </a: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6:25-а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571480"/>
            <a:ext cx="7543800" cy="914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Врода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506" name="Picture 2" descr="Милые девушки и их натуральная красота (49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9267" y="1785926"/>
            <a:ext cx="5881682" cy="3907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img-fotki.yandex.ru/get/4529/575578.294/0_7209b_2b325a19_ori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578" y="4221088"/>
            <a:ext cx="1373033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0" tmFilter="0, 0; .2, .5; .8, .5; 1, 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0" autoRev="1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5008" y="685801"/>
            <a:ext cx="3428992" cy="5457843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і тебе хай</a:t>
            </a:r>
          </a:p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не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візьме</a:t>
            </a:r>
            <a:endParaRPr lang="ru-RU" sz="40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своїми</a:t>
            </a:r>
            <a:endParaRPr lang="ru-RU" sz="40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повіками</a:t>
            </a:r>
            <a:endParaRPr lang="ru-RU" sz="40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</a:t>
            </a:r>
            <a:r>
              <a:rPr lang="ru-RU" sz="40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Приповісті</a:t>
            </a:r>
            <a:endParaRPr lang="ru-RU" sz="40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>
              <a:buNone/>
            </a:pPr>
            <a:r>
              <a:rPr lang="ru-RU" sz="40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 6:25-б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642918"/>
            <a:ext cx="7543800" cy="914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8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Погляд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misseva.ru/wp-content/uploads/2010/11/siniy-tsvet-gla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00306"/>
            <a:ext cx="5407387" cy="359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25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857752" y="0"/>
            <a:ext cx="4000528" cy="6858000"/>
          </a:xfrm>
        </p:spPr>
        <p:txBody>
          <a:bodyPr>
            <a:normAutofit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       </a:t>
            </a: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від</a:t>
            </a: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</a:t>
            </a:r>
          </a:p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</a:t>
            </a: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облесливого</a:t>
            </a:r>
            <a:endParaRPr lang="ru-RU" sz="36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    </a:t>
            </a: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язика</a:t>
            </a: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</a:p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</a:t>
            </a: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чужинки</a:t>
            </a: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...</a:t>
            </a:r>
          </a:p>
          <a:p>
            <a:pPr marL="18288" indent="0">
              <a:buNone/>
            </a:pPr>
            <a:endParaRPr lang="ru-RU" sz="18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</a:t>
            </a: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що</a:t>
            </a: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мовить</a:t>
            </a: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</a:p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</a:t>
            </a: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м'якенькі</a:t>
            </a: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</a:p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   слова. </a:t>
            </a:r>
            <a:endParaRPr lang="ru-RU" sz="16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 marL="18288" indent="0">
              <a:buNone/>
            </a:pPr>
            <a:endParaRPr lang="ru-RU" sz="36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</a:t>
            </a:r>
            <a:r>
              <a:rPr lang="ru-RU" sz="3600" b="1" dirty="0" err="1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Приповісті</a:t>
            </a: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</a:t>
            </a:r>
          </a:p>
          <a:p>
            <a:pPr marL="18288" indent="0">
              <a:buNone/>
            </a:pPr>
            <a:r>
              <a:rPr lang="ru-RU" sz="36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6:24 , 7:5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571480"/>
            <a:ext cx="7543800" cy="914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Слова 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4605752" cy="4457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7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7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7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5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2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142984"/>
            <a:ext cx="4786314" cy="5715016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18288" indent="0">
              <a:buNone/>
            </a:pPr>
            <a:r>
              <a:rPr lang="uk-UA" sz="28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Аж ось жінка</a:t>
            </a:r>
          </a:p>
          <a:p>
            <a:pPr marL="18288" indent="0">
              <a:buNone/>
            </a:pPr>
            <a:r>
              <a:rPr lang="uk-UA" sz="28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в убранні блудниці </a:t>
            </a:r>
          </a:p>
          <a:p>
            <a:pPr marL="18288" indent="0">
              <a:buNone/>
            </a:pPr>
            <a:r>
              <a:rPr lang="uk-UA" sz="28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назустріч йому, </a:t>
            </a:r>
          </a:p>
          <a:p>
            <a:pPr marL="18288" indent="0">
              <a:buNone/>
            </a:pPr>
            <a:r>
              <a:rPr lang="uk-UA" sz="28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     із серцем </a:t>
            </a:r>
          </a:p>
          <a:p>
            <a:pPr marL="18288" indent="0">
              <a:buNone/>
            </a:pPr>
            <a:r>
              <a:rPr lang="uk-UA" sz="28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   підступним</a:t>
            </a:r>
          </a:p>
          <a:p>
            <a:pPr marL="18288" indent="0">
              <a:buNone/>
            </a:pPr>
            <a:endParaRPr lang="uk-UA" sz="2800" b="1" dirty="0" smtClean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 marL="18288" indent="0">
              <a:buNone/>
            </a:pPr>
            <a:r>
              <a:rPr lang="uk-UA" sz="2800" b="1" dirty="0" smtClean="0">
                <a:ln w="50800"/>
                <a:solidFill>
                  <a:schemeClr val="tx1">
                    <a:lumMod val="95000"/>
                  </a:schemeClr>
                </a:solidFill>
                <a:effectLst/>
              </a:rPr>
              <a:t>       Приповісті 7:10</a:t>
            </a:r>
            <a:endParaRPr lang="uk-UA" sz="2800" b="1" dirty="0">
              <a:ln w="50800"/>
              <a:solidFill>
                <a:schemeClr val="tx1">
                  <a:lumMod val="95000"/>
                </a:schemeClr>
              </a:solidFill>
              <a:effectLst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642918"/>
            <a:ext cx="7543800" cy="914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Одяг 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57166"/>
            <a:ext cx="4250355" cy="6205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8640"/>
            <a:ext cx="6534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8000" b="1" dirty="0">
                <a:ln w="11430"/>
                <a:gradFill>
                  <a:gsLst>
                    <a:gs pos="0">
                      <a:srgbClr val="297FD5">
                        <a:tint val="70000"/>
                        <a:satMod val="245000"/>
                      </a:srgbClr>
                    </a:gs>
                    <a:gs pos="75000">
                      <a:srgbClr val="297FD5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297FD5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Поведінка</a:t>
            </a:r>
            <a:endParaRPr lang="ru-RU" dirty="0"/>
          </a:p>
        </p:txBody>
      </p:sp>
      <p:pic>
        <p:nvPicPr>
          <p:cNvPr id="3" name="Picture 6" descr="http://www.blisshome.ru/upload/image/869782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928802"/>
            <a:ext cx="5651064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436096" y="2276872"/>
            <a:ext cx="3563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" lvl="0" algn="ctr"/>
            <a:r>
              <a:rPr lang="ru-RU" sz="3200" b="1" dirty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ru-RU" sz="3200" b="1" dirty="0" err="1">
                <a:solidFill>
                  <a:prstClr val="white">
                    <a:lumMod val="95000"/>
                  </a:prstClr>
                </a:solidFill>
              </a:rPr>
              <a:t>Галаслива</a:t>
            </a:r>
            <a:endParaRPr lang="ru-RU" sz="3200" b="1" dirty="0">
              <a:solidFill>
                <a:prstClr val="white">
                  <a:lumMod val="95000"/>
                </a:prstClr>
              </a:solidFill>
            </a:endParaRPr>
          </a:p>
          <a:p>
            <a:pPr marL="18288" lvl="0" algn="ctr"/>
            <a:r>
              <a:rPr lang="ru-RU" sz="3200" b="1" dirty="0" smtClean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ru-RU" sz="3200" b="1" dirty="0">
                <a:solidFill>
                  <a:prstClr val="white">
                    <a:lumMod val="95000"/>
                  </a:prstClr>
                </a:solidFill>
              </a:rPr>
              <a:t>та</a:t>
            </a:r>
          </a:p>
          <a:p>
            <a:pPr marL="18288" lvl="0" algn="ctr"/>
            <a:r>
              <a:rPr lang="ru-RU" sz="3200" b="1" dirty="0">
                <a:solidFill>
                  <a:prstClr val="white">
                    <a:lumMod val="95000"/>
                  </a:prstClr>
                </a:solidFill>
              </a:rPr>
              <a:t>  </a:t>
            </a:r>
            <a:r>
              <a:rPr lang="ru-RU" sz="3200" b="1" dirty="0" err="1">
                <a:solidFill>
                  <a:prstClr val="white">
                    <a:lumMod val="95000"/>
                  </a:prstClr>
                </a:solidFill>
              </a:rPr>
              <a:t>непогамована</a:t>
            </a:r>
            <a:endParaRPr lang="ru-RU" sz="3200" b="1" dirty="0">
              <a:solidFill>
                <a:prstClr val="white">
                  <a:lumMod val="95000"/>
                </a:prstClr>
              </a:solidFill>
            </a:endParaRPr>
          </a:p>
          <a:p>
            <a:pPr marL="18288" lvl="0" algn="ctr"/>
            <a:r>
              <a:rPr lang="ru-RU" sz="3200" b="1" dirty="0">
                <a:solidFill>
                  <a:prstClr val="white">
                    <a:lumMod val="95000"/>
                  </a:prstClr>
                </a:solidFill>
              </a:rPr>
              <a:t> </a:t>
            </a:r>
          </a:p>
          <a:p>
            <a:pPr marL="18288" lvl="0" algn="ctr"/>
            <a:r>
              <a:rPr lang="ru-RU" sz="3200" b="1" dirty="0">
                <a:solidFill>
                  <a:prstClr val="white">
                    <a:lumMod val="95000"/>
                  </a:prstClr>
                </a:solidFill>
              </a:rPr>
              <a:t>  </a:t>
            </a:r>
            <a:r>
              <a:rPr lang="ru-RU" sz="3200" b="1" dirty="0" err="1">
                <a:solidFill>
                  <a:prstClr val="white">
                    <a:lumMod val="95000"/>
                  </a:prstClr>
                </a:solidFill>
              </a:rPr>
              <a:t>Приповісті</a:t>
            </a:r>
            <a:r>
              <a:rPr lang="ru-RU" sz="3200" b="1" dirty="0">
                <a:solidFill>
                  <a:prstClr val="white">
                    <a:lumMod val="95000"/>
                  </a:prstClr>
                </a:solidFill>
              </a:rPr>
              <a:t> 7:11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3798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4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75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>
                <a:ln w="11430"/>
                <a:gradFill>
                  <a:gsLst>
                    <a:gs pos="0">
                      <a:srgbClr val="297FD5">
                        <a:tint val="70000"/>
                        <a:satMod val="245000"/>
                      </a:srgbClr>
                    </a:gs>
                    <a:gs pos="75000">
                      <a:srgbClr val="297FD5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297FD5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Вичікування слушного моменту</a:t>
            </a:r>
            <a:endParaRPr lang="ru-RU" dirty="0"/>
          </a:p>
        </p:txBody>
      </p:sp>
      <p:pic>
        <p:nvPicPr>
          <p:cNvPr id="3" name="Picture 2" descr="http://uspex-tvoi.ru/wp-content/uploads/2013/01/devushka-v-krasnom-fo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132856"/>
            <a:ext cx="3287858" cy="4603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507512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buSzPct val="60000"/>
            </a:pP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раз на </a:t>
            </a:r>
            <a:r>
              <a:rPr lang="ru-RU" sz="3000" b="1" dirty="0" err="1">
                <a:ln w="50800"/>
                <a:solidFill>
                  <a:prstClr val="white">
                    <a:lumMod val="95000"/>
                  </a:prstClr>
                </a:solidFill>
              </a:rPr>
              <a:t>вулиці</a:t>
            </a: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,</a:t>
            </a:r>
          </a:p>
          <a:p>
            <a:pPr lvl="0" algn="ctr">
              <a:spcBef>
                <a:spcPct val="20000"/>
              </a:spcBef>
              <a:buSzPct val="60000"/>
            </a:pP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    раз на майданах,</a:t>
            </a:r>
          </a:p>
          <a:p>
            <a:pPr lvl="0" algn="ctr">
              <a:spcBef>
                <a:spcPct val="20000"/>
              </a:spcBef>
              <a:buSzPct val="60000"/>
            </a:pP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 і при кожному </a:t>
            </a:r>
            <a:r>
              <a:rPr lang="ru-RU" sz="3000" b="1" dirty="0" err="1">
                <a:ln w="50800"/>
                <a:solidFill>
                  <a:prstClr val="white">
                    <a:lumMod val="95000"/>
                  </a:prstClr>
                </a:solidFill>
              </a:rPr>
              <a:t>розі</a:t>
            </a: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        </a:t>
            </a:r>
          </a:p>
          <a:p>
            <a:pPr lvl="0" algn="ctr">
              <a:spcBef>
                <a:spcPct val="20000"/>
              </a:spcBef>
              <a:buSzPct val="60000"/>
            </a:pP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        </a:t>
            </a:r>
            <a:r>
              <a:rPr lang="ru-RU" sz="3000" b="1" dirty="0" err="1">
                <a:ln w="50800"/>
                <a:solidFill>
                  <a:prstClr val="white">
                    <a:lumMod val="95000"/>
                  </a:prstClr>
                </a:solidFill>
              </a:rPr>
              <a:t>чатує</a:t>
            </a: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 вона... </a:t>
            </a:r>
          </a:p>
          <a:p>
            <a:pPr lvl="0" algn="ctr">
              <a:spcBef>
                <a:spcPct val="20000"/>
              </a:spcBef>
              <a:buSzPct val="60000"/>
            </a:pPr>
            <a:endParaRPr lang="ru-RU" sz="3000" b="1" dirty="0">
              <a:ln w="50800"/>
              <a:solidFill>
                <a:prstClr val="white">
                  <a:lumMod val="95000"/>
                </a:prstClr>
              </a:solidFill>
            </a:endParaRPr>
          </a:p>
          <a:p>
            <a:pPr lvl="0" algn="ctr">
              <a:spcBef>
                <a:spcPct val="20000"/>
              </a:spcBef>
              <a:buSzPct val="60000"/>
            </a:pP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     </a:t>
            </a:r>
            <a:r>
              <a:rPr lang="ru-RU" sz="3000" b="1" dirty="0" err="1">
                <a:ln w="50800"/>
                <a:solidFill>
                  <a:prstClr val="white">
                    <a:lumMod val="95000"/>
                  </a:prstClr>
                </a:solidFill>
              </a:rPr>
              <a:t>Приповісті</a:t>
            </a:r>
            <a:r>
              <a:rPr lang="ru-RU" sz="3000" b="1" dirty="0">
                <a:ln w="50800"/>
                <a:solidFill>
                  <a:prstClr val="white">
                    <a:lumMod val="95000"/>
                  </a:prstClr>
                </a:solidFill>
              </a:rPr>
              <a:t> 7:12</a:t>
            </a:r>
            <a:endParaRPr lang="uk-UA" sz="2200" b="1" dirty="0">
              <a:ln w="50800"/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457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2428868"/>
            <a:ext cx="6096000" cy="36575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dirty="0" smtClean="0"/>
              <a:t>  жінка </a:t>
            </a:r>
            <a:r>
              <a:rPr lang="uk-UA" sz="4400" b="1" dirty="0" err="1" smtClean="0"/>
              <a:t>Потіфара</a:t>
            </a:r>
            <a:endParaRPr lang="uk-UA" sz="4400" b="1" dirty="0" smtClean="0"/>
          </a:p>
          <a:p>
            <a:pPr>
              <a:buNone/>
            </a:pPr>
            <a:endParaRPr lang="uk-UA" sz="1800" b="1" dirty="0" smtClean="0"/>
          </a:p>
          <a:p>
            <a:pPr>
              <a:buNone/>
            </a:pPr>
            <a:r>
              <a:rPr lang="uk-UA" sz="4400" b="1" dirty="0" smtClean="0"/>
              <a:t>  жінка чужого</a:t>
            </a:r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r>
              <a:rPr lang="uk-UA" sz="4400" b="1" dirty="0" smtClean="0"/>
              <a:t>  блудниця</a:t>
            </a:r>
            <a:endParaRPr lang="ru-RU" sz="44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000108"/>
            <a:ext cx="7543800" cy="914400"/>
          </a:xfrm>
        </p:spPr>
        <p:txBody>
          <a:bodyPr/>
          <a:lstStyle/>
          <a:p>
            <a:r>
              <a:rPr lang="uk-UA" dirty="0"/>
              <a:t/>
            </a:r>
            <a:br>
              <a:rPr lang="uk-UA" dirty="0"/>
            </a:br>
            <a:r>
              <a:rPr lang="uk-UA" b="1" dirty="0" smtClean="0">
                <a:solidFill>
                  <a:srgbClr val="FF0000"/>
                </a:solidFill>
              </a:rPr>
              <a:t/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 З В А Б А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 У  Б І Б Л І Ї :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6386" name="Picture 2" descr="http://media.ldscdn.org/images/media-library/gospel-art/old-testament/joseph-resists-potiphars-wife-39467-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142984"/>
            <a:ext cx="3714776" cy="5476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0522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25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1357298"/>
            <a:ext cx="44291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і </a:t>
            </a:r>
            <a:r>
              <a:rPr lang="ru-RU" sz="3600" b="1" dirty="0" err="1" smtClean="0"/>
              <a:t>приглядавсь</a:t>
            </a:r>
            <a:endParaRPr lang="ru-RU" sz="3600" b="1" dirty="0" smtClean="0"/>
          </a:p>
          <a:p>
            <a:r>
              <a:rPr lang="ru-RU" sz="3600" b="1" dirty="0" smtClean="0"/>
              <a:t> до </a:t>
            </a:r>
            <a:r>
              <a:rPr lang="ru-RU" sz="3600" b="1" dirty="0" err="1" smtClean="0">
                <a:solidFill>
                  <a:srgbClr val="FF0000"/>
                </a:solidFill>
              </a:rPr>
              <a:t>невіж</a:t>
            </a:r>
            <a:r>
              <a:rPr lang="ru-RU" sz="3600" b="1" dirty="0" smtClean="0">
                <a:solidFill>
                  <a:srgbClr val="FF0000"/>
                </a:solidFill>
              </a:rPr>
              <a:t>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err="1" smtClean="0"/>
              <a:t>розглядався</a:t>
            </a:r>
            <a:endParaRPr lang="ru-RU" sz="3600" b="1" dirty="0" smtClean="0"/>
          </a:p>
          <a:p>
            <a:r>
              <a:rPr lang="ru-RU" sz="3600" b="1" dirty="0" err="1" smtClean="0"/>
              <a:t>між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молоддю</a:t>
            </a:r>
            <a:r>
              <a:rPr lang="ru-RU" sz="3600" b="1" dirty="0" smtClean="0"/>
              <a:t>. </a:t>
            </a:r>
          </a:p>
          <a:p>
            <a:r>
              <a:rPr lang="ru-RU" sz="3600" b="1" dirty="0" smtClean="0"/>
              <a:t>І юнак ось, </a:t>
            </a:r>
            <a:br>
              <a:rPr lang="ru-RU" sz="3600" b="1" dirty="0" smtClean="0"/>
            </a:br>
            <a:r>
              <a:rPr lang="ru-RU" sz="3600" b="1" dirty="0" err="1" smtClean="0">
                <a:solidFill>
                  <a:srgbClr val="FF0000"/>
                </a:solidFill>
              </a:rPr>
              <a:t>позбавлений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розуму</a:t>
            </a:r>
            <a:r>
              <a:rPr lang="ru-RU" sz="3600" b="1" dirty="0" smtClean="0">
                <a:solidFill>
                  <a:srgbClr val="FF0000"/>
                </a:solidFill>
              </a:rPr>
              <a:t>…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 Прип.7:7-8</a:t>
            </a:r>
            <a:endParaRPr lang="ru-RU" sz="36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643050"/>
            <a:ext cx="4572032" cy="466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617024" y="285728"/>
            <a:ext cx="852697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 А С Л І Д К И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75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285728"/>
            <a:ext cx="852697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 А С Л І Д К И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238" y="1853773"/>
            <a:ext cx="5773981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296037" y="2366954"/>
            <a:ext cx="3000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3803"/>
            <a:ext cx="3609975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277670" y="2442641"/>
            <a:ext cx="6801863" cy="31085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він</a:t>
            </a:r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раптом</a:t>
            </a:r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за нею </a:t>
            </a:r>
            <a:r>
              <a:rPr lang="ru-RU" sz="40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пішов</a:t>
            </a:r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40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немов</a:t>
            </a:r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віл</a:t>
            </a:r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</a:p>
          <a:p>
            <a:pPr algn="ctr"/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до </a:t>
            </a:r>
            <a:r>
              <a:rPr lang="ru-RU" sz="40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зарізу</a:t>
            </a:r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проваджений</a:t>
            </a:r>
            <a:endParaRPr lang="ru-RU" sz="40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3600" b="1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Приповісти</a:t>
            </a:r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7:22</a:t>
            </a:r>
            <a:endParaRPr lang="ru-RU" sz="40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7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00694" y="257174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err="1" smtClean="0"/>
              <a:t>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немов</a:t>
            </a:r>
            <a:r>
              <a:rPr lang="ru-RU" sz="3600" b="1" dirty="0" smtClean="0"/>
              <a:t> </a:t>
            </a:r>
          </a:p>
          <a:p>
            <a:r>
              <a:rPr lang="ru-RU" sz="3600" b="1" dirty="0" smtClean="0"/>
              <a:t>пес, </a:t>
            </a:r>
          </a:p>
          <a:p>
            <a:r>
              <a:rPr lang="ru-RU" sz="3600" b="1" dirty="0" err="1" smtClean="0"/>
              <a:t>що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ведуть</a:t>
            </a:r>
            <a:r>
              <a:rPr lang="ru-RU" sz="3600" b="1" dirty="0" smtClean="0"/>
              <a:t> </a:t>
            </a:r>
          </a:p>
          <a:p>
            <a:r>
              <a:rPr lang="ru-RU" sz="3600" b="1" dirty="0" err="1" smtClean="0"/>
              <a:t>його</a:t>
            </a:r>
            <a:endParaRPr lang="ru-RU" sz="3600" b="1" dirty="0" smtClean="0"/>
          </a:p>
          <a:p>
            <a:r>
              <a:rPr lang="ru-RU" sz="3600" b="1" dirty="0" smtClean="0"/>
              <a:t>на </a:t>
            </a:r>
            <a:r>
              <a:rPr lang="ru-RU" sz="3600" b="1" dirty="0" err="1" smtClean="0"/>
              <a:t>ланцюгу</a:t>
            </a:r>
            <a:r>
              <a:rPr lang="ru-RU" sz="3600" b="1" dirty="0" smtClean="0"/>
              <a:t> </a:t>
            </a:r>
          </a:p>
          <a:p>
            <a:r>
              <a:rPr lang="ru-RU" sz="3600" b="1" dirty="0" smtClean="0"/>
              <a:t>до </a:t>
            </a:r>
            <a:r>
              <a:rPr lang="ru-RU" sz="3600" b="1" dirty="0" err="1" smtClean="0">
                <a:solidFill>
                  <a:srgbClr val="FF0000"/>
                </a:solidFill>
              </a:rPr>
              <a:t>ув'язнення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7024" y="357166"/>
            <a:ext cx="852697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 А С Л І Д К И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руслан\Мои документы\Downloads\лан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2214554"/>
            <a:ext cx="5753100" cy="3895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357826"/>
            <a:ext cx="7929618" cy="914400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</a:t>
            </a:r>
            <a:endParaRPr lang="ru-RU" b="1" dirty="0">
              <a:solidFill>
                <a:srgbClr val="FF99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85728"/>
            <a:ext cx="4669783" cy="3014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87643"/>
            <a:ext cx="4218975" cy="2502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552" y="1340768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49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БОЖИЙ </a:t>
            </a:r>
            <a:br>
              <a:rPr lang="uk-UA" sz="49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uk-UA" sz="49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ПОГЛЯД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4902498"/>
            <a:ext cx="741682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9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ВЛАСНИЙ </a:t>
            </a:r>
            <a:br>
              <a:rPr lang="uk-UA" sz="4900" b="1" dirty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uk-UA" sz="49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  ПОГЛЯД?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58438" y="3071980"/>
            <a:ext cx="662713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81BD5"/>
                </a:solidFill>
                <a:latin typeface="Monotype Corsiva" pitchFamily="66" charset="0"/>
              </a:rPr>
              <a:t>н</a:t>
            </a:r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81BD5"/>
                </a:solidFill>
                <a:latin typeface="Monotype Corsiva" pitchFamily="66" charset="0"/>
              </a:rPr>
              <a:t> </a:t>
            </a:r>
            <a:r>
              <a:rPr lang="ru-RU" sz="6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81BD5"/>
                </a:solidFill>
                <a:effectLst/>
                <a:latin typeface="Monotype Corsiva" pitchFamily="66" charset="0"/>
              </a:rPr>
              <a:t>а  </a:t>
            </a:r>
            <a:r>
              <a:rPr lang="ru-RU" sz="6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81BD5"/>
                </a:solidFill>
                <a:latin typeface="Monotype Corsiva" pitchFamily="66" charset="0"/>
              </a:rPr>
              <a:t>н і ж н </a:t>
            </a:r>
            <a:r>
              <a:rPr lang="ru-RU" sz="6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81BD5"/>
                </a:solidFill>
                <a:effectLst/>
                <a:latin typeface="Monotype Corsiva" pitchFamily="66" charset="0"/>
              </a:rPr>
              <a:t>у  с т а т ь</a:t>
            </a:r>
            <a:endParaRPr lang="ru-RU" sz="6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81BD5"/>
              </a:solidFill>
              <a:effectLst/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86307" y="3861048"/>
            <a:ext cx="19992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43050"/>
            <a:ext cx="4278710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17024" y="285728"/>
            <a:ext cx="852697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 А С Л І Д К И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http://www.mondoblackberry.com/wp-content/uploads/2012/02/main_image_preview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4572000" cy="3429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418459" y="2202616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як той птах,</a:t>
            </a:r>
          </a:p>
          <a:p>
            <a:pPr algn="ctr"/>
            <a:r>
              <a:rPr lang="ru-RU" sz="3600" b="1" dirty="0" err="1">
                <a:solidFill>
                  <a:srgbClr val="FFFF00"/>
                </a:solidFill>
              </a:rPr>
              <a:t>поспішає</a:t>
            </a:r>
            <a:r>
              <a:rPr lang="ru-RU" sz="3600" b="1" dirty="0">
                <a:solidFill>
                  <a:srgbClr val="FFFF00"/>
                </a:solidFill>
              </a:rPr>
              <a:t> до</a:t>
            </a:r>
          </a:p>
          <a:p>
            <a:pPr algn="ctr"/>
            <a:r>
              <a:rPr lang="ru-RU" sz="3600" b="1" dirty="0" err="1">
                <a:solidFill>
                  <a:srgbClr val="FFFF00"/>
                </a:solidFill>
              </a:rPr>
              <a:t>сітки</a:t>
            </a:r>
            <a:r>
              <a:rPr lang="ru-RU" sz="3600" b="1" dirty="0">
                <a:solidFill>
                  <a:srgbClr val="FFFF00"/>
                </a:solidFill>
              </a:rPr>
              <a:t>, і не </a:t>
            </a:r>
            <a:r>
              <a:rPr lang="ru-RU" sz="3600" b="1" dirty="0" err="1">
                <a:solidFill>
                  <a:srgbClr val="FFFF00"/>
                </a:solidFill>
              </a:rPr>
              <a:t>знає</a:t>
            </a:r>
            <a:r>
              <a:rPr lang="ru-RU" sz="3600" b="1" dirty="0">
                <a:solidFill>
                  <a:srgbClr val="FFFF00"/>
                </a:solidFill>
              </a:rPr>
              <a:t>, </a:t>
            </a:r>
          </a:p>
          <a:p>
            <a:pPr algn="ctr"/>
            <a:r>
              <a:rPr lang="ru-RU" sz="3600" b="1" dirty="0" err="1">
                <a:solidFill>
                  <a:srgbClr val="FFFF00"/>
                </a:solidFill>
              </a:rPr>
              <a:t>що</a:t>
            </a:r>
            <a:r>
              <a:rPr lang="ru-RU" sz="3600" b="1" dirty="0">
                <a:solidFill>
                  <a:srgbClr val="FFFF00"/>
                </a:solidFill>
              </a:rPr>
              <a:t> </a:t>
            </a:r>
            <a:r>
              <a:rPr lang="ru-RU" sz="3600" b="1" dirty="0" err="1">
                <a:solidFill>
                  <a:srgbClr val="FFFF00"/>
                </a:solidFill>
              </a:rPr>
              <a:t>це</a:t>
            </a:r>
            <a:r>
              <a:rPr lang="ru-RU" sz="3600" b="1" dirty="0">
                <a:solidFill>
                  <a:srgbClr val="FFFF00"/>
                </a:solidFill>
              </a:rPr>
              <a:t> 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на </a:t>
            </a:r>
            <a:r>
              <a:rPr lang="ru-RU" sz="3600" b="1" dirty="0" err="1">
                <a:solidFill>
                  <a:srgbClr val="FFFF00"/>
                </a:solidFill>
              </a:rPr>
              <a:t>життя</a:t>
            </a:r>
            <a:r>
              <a:rPr lang="ru-RU" sz="3600" b="1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ru-RU" sz="3600" b="1" dirty="0" err="1">
                <a:solidFill>
                  <a:srgbClr val="FFFF00"/>
                </a:solidFill>
              </a:rPr>
              <a:t>його</a:t>
            </a:r>
            <a:r>
              <a:rPr lang="ru-RU" sz="3600" b="1" dirty="0">
                <a:solidFill>
                  <a:srgbClr val="FFFF00"/>
                </a:solidFill>
              </a:rPr>
              <a:t> </a:t>
            </a:r>
            <a:r>
              <a:rPr lang="ru-RU" sz="3600" b="1" dirty="0" err="1">
                <a:solidFill>
                  <a:srgbClr val="FFFF00"/>
                </a:solidFill>
              </a:rPr>
              <a:t>пастка</a:t>
            </a:r>
            <a:r>
              <a:rPr lang="ru-RU" sz="3600" b="1" dirty="0">
                <a:solidFill>
                  <a:srgbClr val="FFFF00"/>
                </a:solidFill>
              </a:rPr>
              <a:t>...</a:t>
            </a:r>
          </a:p>
          <a:p>
            <a:pPr algn="ctr"/>
            <a:endParaRPr lang="ru-RU" sz="3600" b="1" dirty="0"/>
          </a:p>
          <a:p>
            <a:pPr algn="ctr"/>
            <a:r>
              <a:rPr lang="ru-RU" sz="3600" b="1" dirty="0" err="1">
                <a:solidFill>
                  <a:schemeClr val="tx2"/>
                </a:solidFill>
              </a:rPr>
              <a:t>Приповісті</a:t>
            </a:r>
            <a:r>
              <a:rPr lang="ru-RU" sz="3600" b="1" dirty="0">
                <a:solidFill>
                  <a:schemeClr val="tx2"/>
                </a:solidFill>
              </a:rPr>
              <a:t> 7:22,23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75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75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75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7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7024" y="285728"/>
            <a:ext cx="852697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 А С Л І Д К И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http://kaz.gazeta.kz/preview/image18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832" y="1419469"/>
            <a:ext cx="7411360" cy="518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57158" y="1988840"/>
            <a:ext cx="4572000" cy="37240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3600" b="1" dirty="0" smtClean="0"/>
              <a:t>І </a:t>
            </a:r>
            <a:r>
              <a:rPr lang="ru-RU" sz="3600" b="1" dirty="0" err="1" smtClean="0">
                <a:solidFill>
                  <a:srgbClr val="FF0000"/>
                </a:solidFill>
              </a:rPr>
              <a:t>будеш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стогнати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/>
              <a:t>при </a:t>
            </a:r>
            <a:r>
              <a:rPr lang="ru-RU" sz="3600" b="1" dirty="0" err="1" smtClean="0"/>
              <a:t>своєму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кінці</a:t>
            </a:r>
            <a:r>
              <a:rPr lang="ru-RU" sz="3600" b="1" dirty="0" smtClean="0"/>
              <a:t>, як </a:t>
            </a:r>
            <a:r>
              <a:rPr lang="ru-RU" sz="3600" b="1" dirty="0" err="1" smtClean="0"/>
              <a:t>знеможеться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тіло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твоє</a:t>
            </a:r>
            <a:r>
              <a:rPr lang="ru-RU" sz="3600" b="1" dirty="0" smtClean="0"/>
              <a:t> </a:t>
            </a:r>
          </a:p>
          <a:p>
            <a:r>
              <a:rPr lang="ru-RU" sz="3600" b="1" dirty="0" err="1" smtClean="0"/>
              <a:t>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твої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сили</a:t>
            </a:r>
            <a:endParaRPr lang="ru-RU" sz="3600" b="1" dirty="0" smtClean="0"/>
          </a:p>
          <a:p>
            <a:endParaRPr lang="ru-RU" sz="2000" b="1" dirty="0" smtClean="0"/>
          </a:p>
          <a:p>
            <a:r>
              <a:rPr lang="ru-RU" sz="3600" b="1" dirty="0" err="1" smtClean="0">
                <a:solidFill>
                  <a:schemeClr val="tx2"/>
                </a:solidFill>
              </a:rPr>
              <a:t>Приповісти</a:t>
            </a:r>
            <a:r>
              <a:rPr lang="ru-RU" sz="3600" b="1" dirty="0" smtClean="0">
                <a:solidFill>
                  <a:schemeClr val="tx2"/>
                </a:solidFill>
              </a:rPr>
              <a:t> 5:11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503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806" y="764704"/>
            <a:ext cx="8180387" cy="5695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00100" y="1609167"/>
            <a:ext cx="702828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ln w="50800"/>
                <a:solidFill>
                  <a:srgbClr val="FF0000"/>
                </a:solidFill>
              </a:rPr>
              <a:t>ніхто</a:t>
            </a:r>
            <a:r>
              <a:rPr lang="ru-RU" sz="4400" b="1" dirty="0">
                <a:ln w="50800"/>
                <a:solidFill>
                  <a:srgbClr val="FF0000"/>
                </a:solidFill>
              </a:rPr>
              <a:t>,</a:t>
            </a:r>
          </a:p>
          <a:p>
            <a:pPr algn="ctr"/>
            <a:r>
              <a:rPr lang="ru-RU" sz="4400" b="1" dirty="0">
                <a:ln w="50800"/>
              </a:rPr>
              <a:t> </a:t>
            </a:r>
            <a:r>
              <a:rPr lang="ru-RU" sz="4400" b="1" dirty="0" err="1">
                <a:ln w="50800"/>
              </a:rPr>
              <a:t>хто</a:t>
            </a:r>
            <a:r>
              <a:rPr lang="ru-RU" sz="4400" b="1" dirty="0">
                <a:ln w="50800"/>
              </a:rPr>
              <a:t> </a:t>
            </a:r>
            <a:r>
              <a:rPr lang="ru-RU" sz="4400" b="1" dirty="0" err="1">
                <a:ln w="50800"/>
              </a:rPr>
              <a:t>входитьдо</a:t>
            </a:r>
            <a:r>
              <a:rPr lang="ru-RU" sz="4400" b="1" dirty="0">
                <a:ln w="50800"/>
              </a:rPr>
              <a:t> </a:t>
            </a:r>
            <a:r>
              <a:rPr lang="ru-RU" sz="4400" b="1" dirty="0" err="1">
                <a:ln w="50800"/>
              </a:rPr>
              <a:t>неї</a:t>
            </a:r>
            <a:r>
              <a:rPr lang="ru-RU" sz="4400" b="1" dirty="0">
                <a:ln w="50800"/>
              </a:rPr>
              <a:t>, </a:t>
            </a:r>
          </a:p>
          <a:p>
            <a:pPr algn="ctr"/>
            <a:r>
              <a:rPr lang="ru-RU" sz="4400" b="1" dirty="0">
                <a:ln w="50800"/>
                <a:solidFill>
                  <a:srgbClr val="FF0000"/>
                </a:solidFill>
              </a:rPr>
              <a:t>не </a:t>
            </a:r>
            <a:r>
              <a:rPr lang="ru-RU" sz="4400" b="1" dirty="0" err="1">
                <a:ln w="50800"/>
                <a:solidFill>
                  <a:srgbClr val="FF0000"/>
                </a:solidFill>
              </a:rPr>
              <a:t>вернеться</a:t>
            </a:r>
            <a:r>
              <a:rPr lang="ru-RU" sz="4400" b="1" dirty="0">
                <a:ln w="50800"/>
                <a:solidFill>
                  <a:srgbClr val="FF0000"/>
                </a:solidFill>
              </a:rPr>
              <a:t>, </a:t>
            </a:r>
          </a:p>
          <a:p>
            <a:pPr algn="ctr"/>
            <a:r>
              <a:rPr lang="ru-RU" sz="4400" b="1" dirty="0">
                <a:ln w="50800"/>
              </a:rPr>
              <a:t>і стежки </a:t>
            </a:r>
            <a:r>
              <a:rPr lang="ru-RU" sz="4400" b="1" dirty="0" err="1">
                <a:ln w="50800"/>
              </a:rPr>
              <a:t>життя</a:t>
            </a:r>
            <a:r>
              <a:rPr lang="ru-RU" sz="4400" b="1" dirty="0">
                <a:ln w="50800"/>
              </a:rPr>
              <a:t> </a:t>
            </a:r>
          </a:p>
          <a:p>
            <a:pPr algn="ctr"/>
            <a:r>
              <a:rPr lang="ru-RU" sz="4400" b="1" dirty="0">
                <a:ln w="50800"/>
              </a:rPr>
              <a:t>не </a:t>
            </a:r>
            <a:r>
              <a:rPr lang="ru-RU" sz="4400" b="1" dirty="0" err="1">
                <a:ln w="50800"/>
              </a:rPr>
              <a:t>досягне</a:t>
            </a:r>
            <a:endParaRPr lang="ru-RU" sz="1600" b="1" dirty="0">
              <a:ln w="50800"/>
            </a:endParaRPr>
          </a:p>
          <a:p>
            <a:pPr algn="ctr"/>
            <a:endParaRPr lang="uk-UA" sz="1600" b="1" dirty="0">
              <a:ln w="50800"/>
            </a:endParaRPr>
          </a:p>
          <a:p>
            <a:pPr algn="ctr"/>
            <a:endParaRPr lang="ru-RU" sz="1600" b="1" dirty="0">
              <a:ln w="50800"/>
            </a:endParaRPr>
          </a:p>
          <a:p>
            <a:pPr algn="ctr"/>
            <a:r>
              <a:rPr lang="ru-RU" sz="4400" b="1" dirty="0" err="1">
                <a:ln w="50800"/>
                <a:solidFill>
                  <a:schemeClr val="tx2"/>
                </a:solidFill>
              </a:rPr>
              <a:t>Приповісті</a:t>
            </a:r>
            <a:r>
              <a:rPr lang="ru-RU" sz="4400" b="1" dirty="0">
                <a:ln w="50800"/>
                <a:solidFill>
                  <a:schemeClr val="tx2"/>
                </a:solidFill>
              </a:rPr>
              <a:t> 2:19</a:t>
            </a:r>
            <a:endParaRPr lang="ru-RU" sz="4800" b="1" dirty="0">
              <a:ln w="50800"/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7024" y="285728"/>
            <a:ext cx="8526976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 А С Л І Д К И</a:t>
            </a:r>
            <a:endParaRPr lang="ru-RU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75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4318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uk-UA" sz="8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Непевність, незнання </a:t>
            </a:r>
            <a:endParaRPr lang="ru-RU" sz="72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80112" y="2852936"/>
            <a:ext cx="392392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" lvl="0" indent="0" algn="ctr">
              <a:buNone/>
            </a:pPr>
            <a:r>
              <a:rPr lang="ru-RU" sz="3200" dirty="0" err="1" smtClean="0">
                <a:solidFill>
                  <a:prstClr val="white"/>
                </a:solidFill>
              </a:rPr>
              <a:t>її</a:t>
            </a:r>
            <a:r>
              <a:rPr lang="ru-RU" sz="3200" dirty="0" smtClean="0">
                <a:solidFill>
                  <a:prstClr val="white"/>
                </a:solidFill>
              </a:rPr>
              <a:t> стежки </a:t>
            </a:r>
          </a:p>
          <a:p>
            <a:pPr marL="18288" lvl="0" indent="0" algn="ctr">
              <a:buNone/>
            </a:pPr>
            <a:r>
              <a:rPr lang="ru-RU" sz="3200" dirty="0" err="1" smtClean="0">
                <a:solidFill>
                  <a:prstClr val="white"/>
                </a:solidFill>
              </a:rPr>
              <a:t>непевні</a:t>
            </a:r>
            <a:r>
              <a:rPr lang="ru-RU" sz="3200" dirty="0" smtClean="0">
                <a:solidFill>
                  <a:prstClr val="white"/>
                </a:solidFill>
              </a:rPr>
              <a:t>,</a:t>
            </a:r>
          </a:p>
          <a:p>
            <a:pPr marL="18288" lvl="0" indent="0" algn="ctr">
              <a:buNone/>
            </a:pPr>
            <a:r>
              <a:rPr lang="ru-RU" sz="3200" dirty="0" smtClean="0">
                <a:solidFill>
                  <a:prstClr val="white"/>
                </a:solidFill>
              </a:rPr>
              <a:t> і </a:t>
            </a:r>
            <a:r>
              <a:rPr lang="ru-RU" sz="3200" dirty="0" err="1" smtClean="0">
                <a:solidFill>
                  <a:prstClr val="white"/>
                </a:solidFill>
              </a:rPr>
              <a:t>цього</a:t>
            </a:r>
            <a:r>
              <a:rPr lang="ru-RU" sz="3200" dirty="0" smtClean="0">
                <a:solidFill>
                  <a:prstClr val="white"/>
                </a:solidFill>
              </a:rPr>
              <a:t> </a:t>
            </a:r>
          </a:p>
          <a:p>
            <a:pPr marL="18288" lvl="0" indent="0" algn="ctr">
              <a:buNone/>
            </a:pPr>
            <a:r>
              <a:rPr lang="ru-RU" sz="3200" dirty="0" smtClean="0">
                <a:solidFill>
                  <a:prstClr val="white"/>
                </a:solidFill>
              </a:rPr>
              <a:t>не </a:t>
            </a:r>
            <a:r>
              <a:rPr lang="ru-RU" sz="3200" dirty="0" err="1" smtClean="0">
                <a:solidFill>
                  <a:prstClr val="white"/>
                </a:solidFill>
              </a:rPr>
              <a:t>знає</a:t>
            </a:r>
            <a:r>
              <a:rPr lang="ru-RU" sz="3200" dirty="0" smtClean="0">
                <a:solidFill>
                  <a:prstClr val="white"/>
                </a:solidFill>
              </a:rPr>
              <a:t> вона. </a:t>
            </a:r>
          </a:p>
          <a:p>
            <a:pPr marL="18288" lvl="0" indent="0" algn="ctr">
              <a:buNone/>
            </a:pPr>
            <a:endParaRPr lang="ru-RU" dirty="0" smtClean="0">
              <a:solidFill>
                <a:prstClr val="white"/>
              </a:solidFill>
            </a:endParaRPr>
          </a:p>
          <a:p>
            <a:pPr marL="18288" lvl="0" indent="0" algn="ctr">
              <a:buNone/>
            </a:pPr>
            <a:r>
              <a:rPr lang="ru-RU" sz="3200" dirty="0" err="1" smtClean="0">
                <a:solidFill>
                  <a:prstClr val="white"/>
                </a:solidFill>
              </a:rPr>
              <a:t>Приповісті</a:t>
            </a:r>
            <a:r>
              <a:rPr lang="ru-RU" sz="3200" dirty="0" smtClean="0">
                <a:solidFill>
                  <a:prstClr val="white"/>
                </a:solidFill>
              </a:rPr>
              <a:t> 5:6</a:t>
            </a:r>
            <a:endParaRPr lang="ru-RU" sz="3200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602821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1500174"/>
            <a:ext cx="8258148" cy="914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75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Гіркий кінець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071678"/>
            <a:ext cx="5314978" cy="421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143116"/>
            <a:ext cx="37147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  та </a:t>
            </a:r>
            <a:r>
              <a:rPr lang="ru-RU" sz="4400" dirty="0" err="1" smtClean="0"/>
              <a:t>гіркий</a:t>
            </a:r>
            <a:r>
              <a:rPr lang="ru-RU" sz="4400" dirty="0" smtClean="0"/>
              <a:t> </a:t>
            </a:r>
            <a:r>
              <a:rPr lang="ru-RU" sz="4400" dirty="0" err="1" smtClean="0"/>
              <a:t>їй</a:t>
            </a:r>
            <a:r>
              <a:rPr lang="ru-RU" sz="4400" dirty="0" smtClean="0"/>
              <a:t>     </a:t>
            </a:r>
          </a:p>
          <a:p>
            <a:r>
              <a:rPr lang="ru-RU" sz="4400" dirty="0" smtClean="0"/>
              <a:t>      </a:t>
            </a:r>
            <a:r>
              <a:rPr lang="ru-RU" sz="4400" dirty="0" err="1" smtClean="0"/>
              <a:t>кінець</a:t>
            </a:r>
            <a:r>
              <a:rPr lang="ru-RU" sz="4400" dirty="0" smtClean="0"/>
              <a:t>, </a:t>
            </a:r>
          </a:p>
          <a:p>
            <a:r>
              <a:rPr lang="ru-RU" sz="4400" dirty="0" smtClean="0"/>
              <a:t>  </a:t>
            </a:r>
            <a:r>
              <a:rPr lang="ru-RU" sz="4400" dirty="0" err="1" smtClean="0"/>
              <a:t>мов</a:t>
            </a:r>
            <a:r>
              <a:rPr lang="ru-RU" sz="4400" dirty="0" smtClean="0"/>
              <a:t> </a:t>
            </a:r>
            <a:r>
              <a:rPr lang="ru-RU" sz="4400" dirty="0" err="1" smtClean="0"/>
              <a:t>полин</a:t>
            </a:r>
            <a:endParaRPr lang="ru-RU" sz="4400" dirty="0" smtClean="0"/>
          </a:p>
          <a:p>
            <a:r>
              <a:rPr lang="uk-UA" sz="4400" dirty="0" smtClean="0"/>
              <a:t> </a:t>
            </a:r>
            <a:endParaRPr lang="ru-RU" sz="4400" dirty="0" smtClean="0"/>
          </a:p>
          <a:p>
            <a:r>
              <a:rPr lang="ru-RU" sz="4400" dirty="0" smtClean="0"/>
              <a:t> </a:t>
            </a:r>
            <a:r>
              <a:rPr lang="ru-RU" sz="4400" dirty="0" err="1" smtClean="0"/>
              <a:t>Приповісті</a:t>
            </a:r>
            <a:endParaRPr lang="ru-RU" sz="4400" dirty="0" smtClean="0"/>
          </a:p>
          <a:p>
            <a:r>
              <a:rPr lang="ru-RU" sz="4400" dirty="0" smtClean="0"/>
              <a:t>          5:4</a:t>
            </a:r>
            <a:endParaRPr lang="ru-RU" sz="4400" dirty="0"/>
          </a:p>
        </p:txBody>
      </p:sp>
      <p:pic>
        <p:nvPicPr>
          <p:cNvPr id="6146" name="Picture 2" descr="http://korust.znay.info/wp-content/uploads/2012/07/polyn-poleznie-svoistv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50272">
            <a:off x="6710534" y="532078"/>
            <a:ext cx="2428875" cy="17907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25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914400"/>
          </a:xfrm>
        </p:spPr>
        <p:txBody>
          <a:bodyPr/>
          <a:lstStyle/>
          <a:p>
            <a:r>
              <a:rPr lang="uk-UA" sz="8000" b="1" dirty="0" smtClean="0">
                <a:solidFill>
                  <a:srgbClr val="FFFF00"/>
                </a:solidFill>
              </a:rPr>
              <a:t>Дорога до смерті</a:t>
            </a:r>
            <a:endParaRPr lang="ru-RU" sz="7200" dirty="0">
              <a:solidFill>
                <a:srgbClr val="FFFF00"/>
              </a:solidFill>
            </a:endParaRPr>
          </a:p>
        </p:txBody>
      </p:sp>
      <p:pic>
        <p:nvPicPr>
          <p:cNvPr id="29698" name="Picture 2" descr="http://tatucya.com/wp-content/uploads/2012/05/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333"/>
            <a:ext cx="5638800" cy="5143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000760" y="1714488"/>
            <a:ext cx="31432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" indent="0">
              <a:buNone/>
            </a:pPr>
            <a:r>
              <a:rPr lang="ru-RU" sz="3200" dirty="0" smtClean="0"/>
              <a:t>       </a:t>
            </a:r>
            <a:r>
              <a:rPr lang="ru-RU" sz="3200" dirty="0" err="1" smtClean="0"/>
              <a:t>її</a:t>
            </a:r>
            <a:r>
              <a:rPr lang="ru-RU" sz="3200" dirty="0" smtClean="0"/>
              <a:t> ноги</a:t>
            </a:r>
          </a:p>
          <a:p>
            <a:pPr marL="18288" indent="0">
              <a:buNone/>
            </a:pPr>
            <a:r>
              <a:rPr lang="ru-RU" sz="3200" dirty="0" smtClean="0"/>
              <a:t>    до смерти   </a:t>
            </a:r>
          </a:p>
          <a:p>
            <a:pPr marL="18288" indent="0">
              <a:buNone/>
            </a:pPr>
            <a:r>
              <a:rPr lang="ru-RU" sz="3200" dirty="0" smtClean="0"/>
              <a:t>  </a:t>
            </a:r>
            <a:r>
              <a:rPr lang="ru-RU" sz="3200" dirty="0" err="1" smtClean="0"/>
              <a:t>спускаються</a:t>
            </a:r>
            <a:r>
              <a:rPr lang="ru-RU" sz="3200" dirty="0" smtClean="0"/>
              <a:t>, </a:t>
            </a:r>
          </a:p>
          <a:p>
            <a:pPr marL="18288" indent="0">
              <a:buNone/>
            </a:pPr>
            <a:r>
              <a:rPr lang="ru-RU" sz="3200" dirty="0" smtClean="0"/>
              <a:t>        </a:t>
            </a:r>
            <a:r>
              <a:rPr lang="ru-RU" sz="3200" dirty="0" err="1" smtClean="0"/>
              <a:t>шеолу</a:t>
            </a:r>
            <a:r>
              <a:rPr lang="ru-RU" sz="3200" dirty="0" smtClean="0"/>
              <a:t>   </a:t>
            </a:r>
          </a:p>
          <a:p>
            <a:pPr marL="18288" indent="0">
              <a:buNone/>
            </a:pPr>
            <a:r>
              <a:rPr lang="ru-RU" sz="3200" dirty="0" smtClean="0"/>
              <a:t>   </a:t>
            </a:r>
            <a:r>
              <a:rPr lang="ru-RU" sz="3200" dirty="0" err="1" smtClean="0"/>
              <a:t>тримаються</a:t>
            </a:r>
            <a:r>
              <a:rPr lang="ru-RU" sz="3200" dirty="0" smtClean="0"/>
              <a:t> </a:t>
            </a:r>
          </a:p>
          <a:p>
            <a:pPr marL="18288" indent="0">
              <a:buNone/>
            </a:pPr>
            <a:r>
              <a:rPr lang="ru-RU" sz="3200" dirty="0" smtClean="0"/>
              <a:t>      кроки </a:t>
            </a:r>
            <a:r>
              <a:rPr lang="ru-RU" sz="3200" dirty="0" err="1" smtClean="0"/>
              <a:t>її</a:t>
            </a:r>
            <a:r>
              <a:rPr lang="ru-RU" sz="3200" dirty="0" smtClean="0"/>
              <a:t>! </a:t>
            </a:r>
          </a:p>
          <a:p>
            <a:pPr marL="18288" indent="0">
              <a:buNone/>
            </a:pPr>
            <a:endParaRPr lang="ru-RU" sz="3200" dirty="0" smtClean="0"/>
          </a:p>
          <a:p>
            <a:pPr marL="18288" indent="0">
              <a:buNone/>
            </a:pPr>
            <a:r>
              <a:rPr lang="ru-RU" sz="3200" dirty="0" err="1" smtClean="0"/>
              <a:t>Приповісті</a:t>
            </a:r>
            <a:r>
              <a:rPr lang="ru-RU" sz="3200" dirty="0" smtClean="0"/>
              <a:t> 5:5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3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572140"/>
            <a:ext cx="9144000" cy="914400"/>
          </a:xfrm>
        </p:spPr>
        <p:txBody>
          <a:bodyPr/>
          <a:lstStyle/>
          <a:p>
            <a:pPr algn="ctr"/>
            <a:r>
              <a:rPr lang="uk-UA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Яка вартість тієї,</a:t>
            </a:r>
            <a:br>
              <a:rPr lang="uk-UA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uk-UA" sz="54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з якою пов'язуєш себе?</a:t>
            </a:r>
            <a:endParaRPr lang="ru-RU" sz="54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1986" name="Picture 2" descr="http://evolutsia.com/images/stories/istoria_veschey/vesi/d01414485e03cf5368527d27d04ee0c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09836"/>
            <a:ext cx="4429156" cy="47479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medical.odaily.info/media/_articles/a_21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864485">
            <a:off x="5175409" y="3032278"/>
            <a:ext cx="619099" cy="619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deita.ru/upload/iblock/7f8/845685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714752"/>
            <a:ext cx="395562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23671" y="3286576"/>
            <a:ext cx="478631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 </a:t>
            </a:r>
            <a:r>
              <a:rPr lang="ru-RU" sz="4000" b="1" dirty="0" err="1" smtClean="0"/>
              <a:t>бо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вартість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розпусної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жінки</a:t>
            </a:r>
            <a:r>
              <a:rPr lang="ru-RU" sz="4000" b="1" dirty="0" smtClean="0"/>
              <a:t> </a:t>
            </a:r>
          </a:p>
          <a:p>
            <a:pPr algn="ctr"/>
            <a:r>
              <a:rPr lang="ru-RU" sz="4000" b="1" dirty="0" smtClean="0"/>
              <a:t>то </a:t>
            </a:r>
            <a:r>
              <a:rPr lang="ru-RU" sz="4000" b="1" dirty="0" err="1" smtClean="0"/>
              <a:t>боханець</a:t>
            </a:r>
            <a:r>
              <a:rPr lang="ru-RU" sz="4000" b="1" dirty="0" smtClean="0"/>
              <a:t> </a:t>
            </a:r>
          </a:p>
          <a:p>
            <a:pPr algn="ctr"/>
            <a:r>
              <a:rPr lang="ru-RU" sz="4000" b="1" dirty="0" err="1"/>
              <a:t>х</a:t>
            </a:r>
            <a:r>
              <a:rPr lang="ru-RU" sz="4000" b="1" dirty="0" err="1" smtClean="0"/>
              <a:t>ліба</a:t>
            </a:r>
            <a:endParaRPr lang="ru-RU" sz="1400" b="1" dirty="0" smtClean="0"/>
          </a:p>
          <a:p>
            <a:pPr algn="ctr"/>
            <a:endParaRPr lang="ru-RU" sz="1200" b="1" dirty="0" smtClean="0"/>
          </a:p>
          <a:p>
            <a:pPr algn="ctr"/>
            <a:r>
              <a:rPr lang="ru-RU" sz="4000" b="1" dirty="0" err="1" smtClean="0"/>
              <a:t>Приповісті</a:t>
            </a:r>
            <a:r>
              <a:rPr lang="ru-RU" sz="4000" b="1" dirty="0" smtClean="0"/>
              <a:t> 6:26</a:t>
            </a:r>
            <a:endParaRPr lang="ru-RU" sz="4000" b="1" dirty="0"/>
          </a:p>
        </p:txBody>
      </p:sp>
      <p:pic>
        <p:nvPicPr>
          <p:cNvPr id="2050" name="Picture 2" descr="http://zz.te.ua/wp-content/uploads/2012/04/xli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4519642" cy="2701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cinnyk.com/image/cache/data/d-500x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2126" y="2350413"/>
            <a:ext cx="1254745" cy="950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79912" y="2606576"/>
            <a:ext cx="1355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tx2">
                    <a:lumMod val="25000"/>
                  </a:schemeClr>
                </a:solidFill>
                <a:latin typeface="Arial Black" pitchFamily="34" charset="0"/>
              </a:rPr>
              <a:t>6.00</a:t>
            </a:r>
            <a:endParaRPr lang="ru-RU" sz="2800" b="1" dirty="0">
              <a:solidFill>
                <a:schemeClr val="tx2">
                  <a:lumMod val="2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54" name="Picture 6" descr="http://image.goodvin.info/images/original/Jun2012/190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357166"/>
            <a:ext cx="3571859" cy="21431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250"/>
                            </p:stCondLst>
                            <p:childTnLst>
                              <p:par>
                                <p:cTn id="5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250"/>
                            </p:stCondLst>
                            <p:childTnLst>
                              <p:par>
                                <p:cTn id="6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deita.ru/upload/iblock/7f8/845685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714752"/>
            <a:ext cx="3955624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http://demiart.ru/forum/uploads3/post-420850-12519252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0"/>
            <a:ext cx="2928958" cy="34310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000496" y="42860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err="1" smtClean="0"/>
              <a:t>Жінка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чеснотна</a:t>
            </a:r>
            <a:endParaRPr lang="ru-RU" sz="4000" b="1" dirty="0" smtClean="0"/>
          </a:p>
          <a:p>
            <a:r>
              <a:rPr lang="ru-RU" sz="4000" b="1" dirty="0" smtClean="0"/>
              <a:t> корона для </a:t>
            </a:r>
          </a:p>
          <a:p>
            <a:r>
              <a:rPr lang="ru-RU" sz="4000" b="1" dirty="0" err="1" smtClean="0"/>
              <a:t>чоловіка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свого</a:t>
            </a:r>
            <a:r>
              <a:rPr lang="ru-RU" sz="4000" b="1" dirty="0" smtClean="0"/>
              <a:t>…</a:t>
            </a:r>
          </a:p>
          <a:p>
            <a:r>
              <a:rPr lang="ru-RU" sz="4000" b="1" dirty="0" err="1" smtClean="0"/>
              <a:t>Приповісті</a:t>
            </a:r>
            <a:r>
              <a:rPr lang="ru-RU" sz="4000" b="1" dirty="0" smtClean="0"/>
              <a:t> 12:4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357562"/>
            <a:ext cx="42148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        а </a:t>
            </a:r>
            <a:r>
              <a:rPr lang="ru-RU" sz="3600" b="1" dirty="0" err="1" smtClean="0"/>
              <a:t>ціна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її</a:t>
            </a:r>
            <a:r>
              <a:rPr lang="ru-RU" sz="3600" b="1" dirty="0" smtClean="0"/>
              <a:t> </a:t>
            </a:r>
          </a:p>
          <a:p>
            <a:r>
              <a:rPr lang="ru-RU" sz="3600" b="1" dirty="0" err="1" smtClean="0"/>
              <a:t>більша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від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перел</a:t>
            </a:r>
            <a:endParaRPr lang="ru-RU" sz="3600" b="1" dirty="0" smtClean="0"/>
          </a:p>
          <a:p>
            <a:r>
              <a:rPr lang="ru-RU" sz="3600" b="1" dirty="0" smtClean="0"/>
              <a:t> </a:t>
            </a:r>
            <a:r>
              <a:rPr lang="ru-RU" sz="3600" b="1" dirty="0" err="1" smtClean="0"/>
              <a:t>Приповісті</a:t>
            </a:r>
            <a:r>
              <a:rPr lang="ru-RU" sz="3600" b="1" dirty="0" smtClean="0"/>
              <a:t> 31:10</a:t>
            </a:r>
            <a:endParaRPr lang="ru-RU" sz="3600" b="1" dirty="0"/>
          </a:p>
        </p:txBody>
      </p:sp>
      <p:pic>
        <p:nvPicPr>
          <p:cNvPr id="35846" name="Picture 6" descr="http://sumy.freeads.in.ua/content/root/users/2012/20121223/visitor/images/201212/f20121223221528-pearls-in-the-shell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5174746"/>
            <a:ext cx="3452826" cy="1683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50" name="Picture 10" descr="http://cinnyk.com/image/cache/data/d-500x5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5879690"/>
            <a:ext cx="1153985" cy="836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28477" y="6125770"/>
            <a:ext cx="1075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chemeClr val="tx2">
                    <a:lumMod val="25000"/>
                  </a:schemeClr>
                </a:solidFill>
                <a:latin typeface="Arial Black" pitchFamily="34" charset="0"/>
              </a:rPr>
              <a:t>1000</a:t>
            </a:r>
            <a:r>
              <a:rPr lang="uk-UA" sz="2400" b="1" dirty="0" smtClean="0">
                <a:solidFill>
                  <a:schemeClr val="tx2">
                    <a:lumMod val="25000"/>
                  </a:schemeClr>
                </a:solidFill>
                <a:latin typeface="Arial Black" pitchFamily="34" charset="0"/>
              </a:rPr>
              <a:t>€</a:t>
            </a:r>
            <a:endParaRPr lang="ru-RU" sz="2000" b="1" dirty="0">
              <a:solidFill>
                <a:schemeClr val="tx2">
                  <a:lumMod val="2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2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75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75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75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75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5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75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75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500"/>
                            </p:stCondLst>
                            <p:childTnLst>
                              <p:par>
                                <p:cTn id="6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bestkartinki.my1.ru/_ph/36/2/323700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428604"/>
            <a:ext cx="4762500" cy="35623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9144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288" indent="0" algn="ctr">
              <a:buNone/>
            </a:pPr>
            <a:r>
              <a:rPr lang="uk-UA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Як будеш діяти?</a:t>
            </a:r>
            <a:endParaRPr lang="ru-RU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170" name="Picture 2" descr="C:\Documents and Settings\руслан\Мои документы\Downloads\любовь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357562"/>
            <a:ext cx="6046908" cy="3148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928934"/>
            <a:ext cx="7929618" cy="914400"/>
          </a:xfrm>
        </p:spPr>
        <p:txBody>
          <a:bodyPr/>
          <a:lstStyle/>
          <a:p>
            <a:r>
              <a:rPr lang="uk-UA" b="1" dirty="0" smtClean="0">
                <a:solidFill>
                  <a:srgbClr val="FFC000"/>
                </a:solidFill>
              </a:rPr>
              <a:t>БОЖИЙ </a:t>
            </a:r>
            <a:br>
              <a:rPr lang="uk-UA" b="1" dirty="0" smtClean="0">
                <a:solidFill>
                  <a:srgbClr val="FFC000"/>
                </a:solidFill>
              </a:rPr>
            </a:br>
            <a:r>
              <a:rPr lang="uk-UA" b="1" dirty="0" smtClean="0">
                <a:solidFill>
                  <a:srgbClr val="FFC000"/>
                </a:solidFill>
              </a:rPr>
              <a:t>ПОГЛЯД</a:t>
            </a:r>
            <a:br>
              <a:rPr lang="uk-UA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85728"/>
            <a:ext cx="4669783" cy="3014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1538" y="3786190"/>
            <a:ext cx="801854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Нехай </a:t>
            </a:r>
            <a:r>
              <a:rPr lang="ru-RU" sz="3600" b="1" dirty="0" err="1" smtClean="0"/>
              <a:t>дивляться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очі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твої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уперед</a:t>
            </a:r>
            <a:r>
              <a:rPr lang="ru-RU" sz="3600" b="1" dirty="0" smtClean="0"/>
              <a:t>, </a:t>
            </a:r>
          </a:p>
          <a:p>
            <a:r>
              <a:rPr lang="ru-RU" sz="3600" b="1" dirty="0" smtClean="0"/>
              <a:t>а </a:t>
            </a:r>
            <a:r>
              <a:rPr lang="ru-RU" sz="3600" b="1" dirty="0" err="1" smtClean="0"/>
              <a:t>повіки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твої</a:t>
            </a:r>
            <a:r>
              <a:rPr lang="ru-RU" sz="3600" b="1" dirty="0" smtClean="0"/>
              <a:t> нехай перед тобою </a:t>
            </a:r>
          </a:p>
          <a:p>
            <a:r>
              <a:rPr lang="ru-RU" sz="3600" b="1" dirty="0" err="1" smtClean="0"/>
              <a:t>простують</a:t>
            </a:r>
            <a:r>
              <a:rPr lang="ru-RU" sz="3600" b="1" dirty="0" smtClean="0"/>
              <a:t>.</a:t>
            </a:r>
          </a:p>
          <a:p>
            <a:r>
              <a:rPr lang="ru-RU" sz="3600" b="1" dirty="0" smtClean="0"/>
              <a:t>                                   </a:t>
            </a:r>
            <a:r>
              <a:rPr lang="ru-RU" sz="3600" b="1" dirty="0" err="1" smtClean="0">
                <a:solidFill>
                  <a:schemeClr val="tx2"/>
                </a:solidFill>
              </a:rPr>
              <a:t>Приповісті</a:t>
            </a:r>
            <a:r>
              <a:rPr lang="ru-RU" sz="3600" b="1" dirty="0" smtClean="0">
                <a:solidFill>
                  <a:schemeClr val="tx2"/>
                </a:solidFill>
              </a:rPr>
              <a:t> 4:25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40.mindmix.ru/36/2/20236/48/707748/75108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57166"/>
            <a:ext cx="4286240" cy="3214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 descr="http://gijoburgsouth.sites.caxton.co.za/wp-content/uploads/sites/101/2013/11/Girl-Reading-Bible-Mediu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4571968" cy="3050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://miranimacii.ru/_ph/6/2/60287181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71480"/>
            <a:ext cx="3396593" cy="2214578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3" y="4214818"/>
            <a:ext cx="2050819" cy="23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783" y="2492896"/>
            <a:ext cx="9144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288" indent="0" algn="ctr">
              <a:buNone/>
            </a:pPr>
            <a:r>
              <a:rPr lang="uk-UA" sz="7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Як будеш діяти?</a:t>
            </a:r>
            <a:endParaRPr lang="ru-RU" sz="7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2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2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2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642918"/>
            <a:ext cx="5129239" cy="56863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671691"/>
            <a:ext cx="407193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Над усе, </a:t>
            </a:r>
          </a:p>
          <a:p>
            <a:pPr algn="ctr"/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</a:rPr>
              <a:t>що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</a:rPr>
              <a:t>лише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</a:rPr>
              <a:t>стережеться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, </a:t>
            </a: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Arial Black" pitchFamily="34" charset="0"/>
              </a:rPr>
              <a:t>серце</a:t>
            </a: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Arial Black" pitchFamily="34" charset="0"/>
              </a:rPr>
              <a:t>своє</a:t>
            </a: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Arial Black" pitchFamily="34" charset="0"/>
              </a:rPr>
              <a:t>стережи</a:t>
            </a:r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, </a:t>
            </a:r>
          </a:p>
          <a:p>
            <a:pPr algn="ctr"/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</a:rPr>
              <a:t>бо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</a:rPr>
              <a:t>з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</a:rPr>
              <a:t>нього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 походить </a:t>
            </a:r>
            <a:r>
              <a:rPr lang="ru-RU" sz="3600" b="1" dirty="0" err="1" smtClean="0">
                <a:solidFill>
                  <a:srgbClr val="FFFF00"/>
                </a:solidFill>
                <a:latin typeface="Arial Black" pitchFamily="34" charset="0"/>
              </a:rPr>
              <a:t>життя</a:t>
            </a:r>
            <a:r>
              <a:rPr lang="ru-RU" sz="3600" b="1" dirty="0" smtClean="0">
                <a:solidFill>
                  <a:srgbClr val="FFFF00"/>
                </a:solidFill>
                <a:latin typeface="Arial Black" pitchFamily="34" charset="0"/>
              </a:rPr>
              <a:t>.</a:t>
            </a:r>
          </a:p>
          <a:p>
            <a:pPr algn="ctr"/>
            <a:endParaRPr lang="ru-RU" sz="2400" b="1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r>
              <a:rPr lang="ru-RU" sz="3600" b="1" dirty="0" err="1" smtClean="0">
                <a:solidFill>
                  <a:schemeClr val="tx2"/>
                </a:solidFill>
                <a:latin typeface="Arial Black" pitchFamily="34" charset="0"/>
              </a:rPr>
              <a:t>Приповісті</a:t>
            </a:r>
            <a:r>
              <a:rPr lang="ru-RU" sz="3600" b="1" dirty="0" smtClean="0">
                <a:solidFill>
                  <a:schemeClr val="tx2"/>
                </a:solidFill>
                <a:latin typeface="Arial Black" pitchFamily="34" charset="0"/>
              </a:rPr>
              <a:t> 4:23</a:t>
            </a:r>
            <a:endParaRPr lang="ru-RU" sz="3600" b="1" dirty="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руслан\Мои документы\Downloads\любовь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22" y="321448"/>
            <a:ext cx="8239181" cy="617938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410319"/>
            <a:ext cx="8463883" cy="6001643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Любов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довготерпить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</a:t>
            </a:r>
          </a:p>
          <a:p>
            <a:pPr algn="ctr"/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любов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милосердствує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не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заздрить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</a:t>
            </a:r>
          </a:p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любов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не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величається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не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надимається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</a:t>
            </a:r>
          </a:p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не поводиться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нечемно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</a:t>
            </a:r>
          </a:p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шукає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тільки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свого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</a:t>
            </a:r>
          </a:p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рветься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до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гніву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не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думає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лихого,</a:t>
            </a:r>
          </a:p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радіє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з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неправди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</a:t>
            </a:r>
          </a:p>
          <a:p>
            <a:pPr algn="ctr"/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але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тішиться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правдою,</a:t>
            </a:r>
          </a:p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усе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зносить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вірить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у все, </a:t>
            </a:r>
          </a:p>
          <a:p>
            <a:pPr algn="ctr"/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сподівається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всього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, усе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терпить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!</a:t>
            </a:r>
          </a:p>
          <a:p>
            <a:pPr algn="ctr"/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Ніколи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любов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 не </a:t>
            </a:r>
            <a:r>
              <a:rPr lang="ru-RU" sz="32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перестає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!</a:t>
            </a:r>
          </a:p>
          <a:p>
            <a:pPr algn="ctr"/>
            <a:r>
              <a:rPr lang="uk-UA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rbel" pitchFamily="34" charset="0"/>
              </a:rPr>
              <a:t>1 К о р и н т я н 1 3 : 4 - 8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25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2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2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2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2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2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2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25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25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25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62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33" y="77175"/>
            <a:ext cx="9161109" cy="686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85984" y="1571612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/>
              <a:t>Бо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зсередини</a:t>
            </a:r>
            <a:r>
              <a:rPr lang="ru-RU" sz="2800" b="1" dirty="0" smtClean="0"/>
              <a:t>, </a:t>
            </a:r>
          </a:p>
          <a:p>
            <a:pPr algn="ctr"/>
            <a:r>
              <a:rPr lang="ru-RU" sz="2800" b="1" dirty="0" err="1" smtClean="0"/>
              <a:t>із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людського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серця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виходять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лихі</a:t>
            </a:r>
            <a:r>
              <a:rPr lang="ru-RU" sz="2800" b="1" dirty="0" smtClean="0"/>
              <a:t> думки, </a:t>
            </a:r>
            <a:r>
              <a:rPr lang="ru-RU" sz="2800" b="1" dirty="0" err="1" smtClean="0"/>
              <a:t>розпуста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крадіж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душогубства</a:t>
            </a:r>
            <a:r>
              <a:rPr lang="ru-RU" sz="2800" b="1" dirty="0" smtClean="0"/>
              <a:t>,</a:t>
            </a:r>
          </a:p>
          <a:p>
            <a:pPr algn="ctr"/>
            <a:r>
              <a:rPr lang="ru-RU" sz="2800" b="1" dirty="0" err="1" smtClean="0"/>
              <a:t>перелюби</a:t>
            </a:r>
            <a:r>
              <a:rPr lang="ru-RU" sz="2800" b="1" dirty="0" smtClean="0"/>
              <a:t>…</a:t>
            </a:r>
            <a:endParaRPr lang="ru-RU" sz="1000" b="1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Марка 7:21,22-а</a:t>
            </a:r>
            <a:endParaRPr lang="ru-RU" sz="28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111681" y="-21410"/>
            <a:ext cx="5190403" cy="691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77338" y="476"/>
            <a:ext cx="5662468" cy="742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-4555363" y="1772816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НЕ ЧИНИ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74025" y="2357591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ПЕРЕЛЮБУ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 descr="T:\поддел\ммужжж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21" y="486369"/>
            <a:ext cx="9073007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96532E-6 L 0.49948 -0.0011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83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62428E-7 L -0.52187 0.0002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51445E-7 C 0.01215 0.00162 0.0243 0.00231 0.03611 0.00555 C 0.04409 0.00786 0.05069 0.02104 0.05659 0.02983 C 0.06545 0.04301 0.06562 0.03907 0.07066 0.05064 C 0.07656 0.06358 0.07986 0.07699 0.08628 0.08879 C 0.08906 0.10451 0.09427 0.11306 0.10052 0.12462 C 0.10347 0.12994 0.10364 0.13873 0.10677 0.14266 C 0.12204 0.16208 0.1375 0.19075 0.15659 0.19653 C 0.16788 0.19931 0.17864 0.20023 0.18993 0.20208 C 0.19548 0.20578 0.19774 0.21318 0.20382 0.21711 C 0.21736 0.22636 0.23211 0.23214 0.24618 0.24116 C 0.27621 0.24 0.30694 0.24 0.33784 0.23792 C 0.35208 0.23699 0.36718 0.22636 0.38142 0.22312 C 0.39079 0.21711 0.4 0.21156 0.40954 0.20809 C 0.41423 0.20416 0.41684 0.20208 0.42066 0.19653 C 0.42777 0.1852 0.42604 0.17942 0.43628 0.17225 C 0.44218 0.16092 0.44444 0.14774 0.45052 0.13665 C 0.45208 0.12624 0.45416 0.12046 0.45816 0.11306 C 0.46093 0.09642 0.47274 0.08763 0.4802 0.07722 C 0.48281 0.07376 0.48663 0.07329 0.48958 0.07144 C 0.4927 0.06936 0.49878 0.0652 0.49878 0.06543 C 0.51041 0.06613 0.52187 0.06613 0.53333 0.06821 C 0.53507 0.06844 0.53663 0.06913 0.53784 0.07144 C 0.53975 0.07537 0.53975 0.08139 0.54114 0.08601 " pathEditMode="relative" rAng="0" ptsTypes="fffffffffffffffffffffffA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66" y="12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4624E-6 C -0.01598 0.00323 -0.01164 0.00416 -0.0316 -0.00208 C -0.03629 -0.00324 -0.0408 -0.0074 -0.04601 -0.0081 C -0.0757 -0.01295 -0.10504 -0.02289 -0.1349 -0.02636 C -0.16511 -0.037 -0.19792 -0.03862 -0.22882 -0.04024 C -0.32205 -0.03977 -0.44306 -0.14706 -0.50869 -0.03445 C -0.51441 -0.02498 -0.50816 -0.03076 -0.51511 -0.02636 C -0.51685 -0.01665 -0.51476 -0.0222 -0.51945 -0.01804 C -0.51945 -0.01781 -0.51928 -0.01804 -0.51875 -0.01804 " pathEditMode="relative" rAng="0" ptsTypes="ffffffffA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72" y="-7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Q:\пар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4544" y="52152"/>
            <a:ext cx="10032299" cy="6669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2204864"/>
            <a:ext cx="6984776" cy="1200329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002060"/>
                </a:solidFill>
              </a:rPr>
              <a:t>д о ч е к а й с я</a:t>
            </a:r>
            <a:endParaRPr lang="ru-RU" sz="7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405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79926"/>
            <a:ext cx="7929618" cy="914400"/>
          </a:xfrm>
        </p:spPr>
        <p:txBody>
          <a:bodyPr/>
          <a:lstStyle/>
          <a:p>
            <a:r>
              <a:rPr lang="uk-UA" b="1" dirty="0" smtClean="0">
                <a:solidFill>
                  <a:srgbClr val="FFC000"/>
                </a:solidFill>
              </a:rPr>
              <a:t>БОЖИЙ </a:t>
            </a:r>
            <a:br>
              <a:rPr lang="uk-UA" b="1" dirty="0" smtClean="0">
                <a:solidFill>
                  <a:srgbClr val="FFC000"/>
                </a:solidFill>
              </a:rPr>
            </a:br>
            <a:r>
              <a:rPr lang="uk-UA" b="1" dirty="0" smtClean="0">
                <a:solidFill>
                  <a:srgbClr val="FFC000"/>
                </a:solidFill>
              </a:rPr>
              <a:t>ПОГЛЯД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0139" y="285728"/>
            <a:ext cx="4669783" cy="3014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1538" y="3786190"/>
            <a:ext cx="7279557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Око то </a:t>
            </a:r>
            <a:r>
              <a:rPr lang="ru-RU" sz="3600" b="1" dirty="0" err="1" smtClean="0"/>
              <a:t>світильник</a:t>
            </a:r>
            <a:r>
              <a:rPr lang="ru-RU" sz="3600" b="1" dirty="0" smtClean="0"/>
              <a:t> для </a:t>
            </a:r>
            <a:r>
              <a:rPr lang="ru-RU" sz="3600" b="1" dirty="0" err="1" smtClean="0"/>
              <a:t>тіла</a:t>
            </a:r>
            <a:r>
              <a:rPr lang="ru-RU" sz="3600" b="1" dirty="0" smtClean="0"/>
              <a:t>. </a:t>
            </a:r>
          </a:p>
          <a:p>
            <a:r>
              <a:rPr lang="ru-RU" sz="3600" b="1" dirty="0" err="1" smtClean="0"/>
              <a:t>Тож</a:t>
            </a:r>
            <a:r>
              <a:rPr lang="ru-RU" sz="3600" b="1" dirty="0" smtClean="0"/>
              <a:t> як око </a:t>
            </a:r>
            <a:r>
              <a:rPr lang="ru-RU" sz="3600" b="1" dirty="0" err="1" smtClean="0"/>
              <a:t>твоє</a:t>
            </a:r>
            <a:r>
              <a:rPr lang="ru-RU" sz="3600" b="1" dirty="0" smtClean="0"/>
              <a:t> буде </a:t>
            </a:r>
            <a:r>
              <a:rPr lang="ru-RU" sz="3600" b="1" dirty="0" err="1" smtClean="0"/>
              <a:t>здорове</a:t>
            </a:r>
            <a:r>
              <a:rPr lang="ru-RU" sz="3600" b="1" dirty="0" smtClean="0"/>
              <a:t>, </a:t>
            </a:r>
          </a:p>
          <a:p>
            <a:r>
              <a:rPr lang="ru-RU" sz="3600" b="1" dirty="0" smtClean="0"/>
              <a:t>то 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 усе </a:t>
            </a:r>
            <a:r>
              <a:rPr lang="ru-RU" sz="3600" b="1" dirty="0" err="1" smtClean="0"/>
              <a:t>тіло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твоє</a:t>
            </a:r>
            <a:r>
              <a:rPr lang="ru-RU" sz="3600" b="1" dirty="0" smtClean="0"/>
              <a:t> буде </a:t>
            </a:r>
            <a:r>
              <a:rPr lang="ru-RU" sz="3600" b="1" dirty="0" err="1" smtClean="0"/>
              <a:t>світле</a:t>
            </a:r>
            <a:r>
              <a:rPr lang="ru-RU" sz="3600" b="1" dirty="0" smtClean="0"/>
              <a:t>.</a:t>
            </a:r>
          </a:p>
          <a:p>
            <a:endParaRPr lang="ru-RU" sz="3200" b="1" dirty="0" smtClean="0"/>
          </a:p>
          <a:p>
            <a:r>
              <a:rPr lang="ru-RU" sz="3600" b="1" dirty="0" smtClean="0">
                <a:solidFill>
                  <a:schemeClr val="tx2"/>
                </a:solidFill>
              </a:rPr>
              <a:t>                                       </a:t>
            </a:r>
            <a:r>
              <a:rPr lang="ru-RU" sz="3600" b="1" dirty="0" err="1" smtClean="0">
                <a:solidFill>
                  <a:schemeClr val="tx2"/>
                </a:solidFill>
              </a:rPr>
              <a:t>Матвія</a:t>
            </a:r>
            <a:r>
              <a:rPr lang="ru-RU" sz="3600" b="1" dirty="0" smtClean="0">
                <a:solidFill>
                  <a:schemeClr val="tx2"/>
                </a:solidFill>
              </a:rPr>
              <a:t> 6:22</a:t>
            </a:r>
          </a:p>
          <a:p>
            <a:r>
              <a:rPr lang="ru-RU" sz="3600" b="1" dirty="0" smtClean="0"/>
              <a:t>                                 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928934"/>
            <a:ext cx="7929618" cy="914400"/>
          </a:xfrm>
        </p:spPr>
        <p:txBody>
          <a:bodyPr/>
          <a:lstStyle/>
          <a:p>
            <a:r>
              <a:rPr lang="uk-UA" b="1" dirty="0" smtClean="0">
                <a:solidFill>
                  <a:srgbClr val="FFC000"/>
                </a:solidFill>
              </a:rPr>
              <a:t>БОЖИЙ </a:t>
            </a:r>
            <a:br>
              <a:rPr lang="uk-UA" b="1" dirty="0" smtClean="0">
                <a:solidFill>
                  <a:srgbClr val="FFC000"/>
                </a:solidFill>
              </a:rPr>
            </a:br>
            <a:r>
              <a:rPr lang="uk-UA" b="1" dirty="0" smtClean="0">
                <a:solidFill>
                  <a:srgbClr val="FFC000"/>
                </a:solidFill>
              </a:rPr>
              <a:t>ПОГЛЯД</a:t>
            </a:r>
            <a:br>
              <a:rPr lang="uk-UA" b="1" dirty="0" smtClean="0">
                <a:solidFill>
                  <a:srgbClr val="FFC000"/>
                </a:solidFill>
              </a:rPr>
            </a:b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2829" y="476672"/>
            <a:ext cx="4669783" cy="3014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753647" y="3717032"/>
            <a:ext cx="8013732" cy="367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err="1" smtClean="0"/>
              <a:t>Умову</a:t>
            </a:r>
            <a:r>
              <a:rPr lang="ru-RU" sz="4000" b="1" dirty="0" smtClean="0"/>
              <a:t> я </a:t>
            </a:r>
            <a:r>
              <a:rPr lang="ru-RU" sz="4000" b="1" dirty="0" err="1" smtClean="0"/>
              <a:t>склав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був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 з </a:t>
            </a:r>
            <a:r>
              <a:rPr lang="ru-RU" sz="4000" b="1" dirty="0" err="1" smtClean="0"/>
              <a:t>очима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своїми</a:t>
            </a:r>
            <a:r>
              <a:rPr lang="ru-RU" sz="4000" b="1" dirty="0" smtClean="0"/>
              <a:t>,</a:t>
            </a:r>
          </a:p>
          <a:p>
            <a:pPr algn="ctr"/>
            <a:r>
              <a:rPr lang="ru-RU" sz="4000" b="1" dirty="0" smtClean="0"/>
              <a:t> то як буду </a:t>
            </a:r>
            <a:r>
              <a:rPr lang="ru-RU" sz="4000" b="1" dirty="0" err="1" smtClean="0"/>
              <a:t>дивитись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 на </a:t>
            </a:r>
            <a:r>
              <a:rPr lang="ru-RU" sz="4000" b="1" dirty="0" err="1" smtClean="0"/>
              <a:t>дівчину</a:t>
            </a:r>
            <a:r>
              <a:rPr lang="ru-RU" sz="4000" b="1" dirty="0" smtClean="0"/>
              <a:t>?</a:t>
            </a:r>
          </a:p>
          <a:p>
            <a:pPr algn="ctr"/>
            <a:endParaRPr lang="ru-RU" sz="100" b="1" dirty="0" smtClean="0"/>
          </a:p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                                                    </a:t>
            </a:r>
            <a:r>
              <a:rPr lang="ru-RU" sz="3600" b="1" dirty="0" err="1" smtClean="0">
                <a:solidFill>
                  <a:schemeClr val="tx2"/>
                </a:solidFill>
              </a:rPr>
              <a:t>Йов</a:t>
            </a:r>
            <a:r>
              <a:rPr lang="ru-RU" sz="3600" b="1" dirty="0" smtClean="0">
                <a:solidFill>
                  <a:schemeClr val="tx2"/>
                </a:solidFill>
              </a:rPr>
              <a:t> 31:1</a:t>
            </a:r>
          </a:p>
          <a:p>
            <a:pPr algn="ctr"/>
            <a:r>
              <a:rPr lang="ru-RU" sz="3600" b="1" dirty="0" smtClean="0"/>
              <a:t>                                  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357826"/>
            <a:ext cx="7929618" cy="914400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    </a:t>
            </a:r>
            <a:r>
              <a:rPr lang="uk-UA" b="1" dirty="0" smtClean="0">
                <a:solidFill>
                  <a:srgbClr val="FF99FF"/>
                </a:solidFill>
              </a:rPr>
              <a:t>ВЛАСНИЙ </a:t>
            </a:r>
            <a:br>
              <a:rPr lang="uk-UA" b="1" dirty="0" smtClean="0">
                <a:solidFill>
                  <a:srgbClr val="FF99FF"/>
                </a:solidFill>
              </a:rPr>
            </a:br>
            <a:r>
              <a:rPr lang="uk-UA" b="1" dirty="0" smtClean="0">
                <a:solidFill>
                  <a:srgbClr val="FF99FF"/>
                </a:solidFill>
              </a:rPr>
              <a:t>                              ПОГЛЯД</a:t>
            </a:r>
            <a:endParaRPr lang="ru-RU" b="1" dirty="0">
              <a:solidFill>
                <a:srgbClr val="FF99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4000504"/>
            <a:ext cx="4218975" cy="2502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5" y="714356"/>
            <a:ext cx="8319869" cy="351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/>
              <a:t>пантруватимуть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очі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твої</a:t>
            </a:r>
            <a:r>
              <a:rPr lang="ru-RU" sz="4400" b="1" dirty="0" smtClean="0"/>
              <a:t> </a:t>
            </a:r>
          </a:p>
          <a:p>
            <a:pPr algn="ctr"/>
            <a:r>
              <a:rPr lang="ru-RU" sz="4400" b="1" dirty="0" smtClean="0"/>
              <a:t>на </a:t>
            </a:r>
            <a:r>
              <a:rPr lang="ru-RU" sz="4400" b="1" dirty="0" err="1" smtClean="0"/>
              <a:t>чужі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жінки</a:t>
            </a:r>
            <a:r>
              <a:rPr lang="ru-RU" sz="4400" b="1" dirty="0" smtClean="0"/>
              <a:t>, </a:t>
            </a:r>
          </a:p>
          <a:p>
            <a:pPr algn="ctr"/>
            <a:r>
              <a:rPr lang="ru-RU" sz="4400" b="1" dirty="0" smtClean="0"/>
              <a:t>і </a:t>
            </a:r>
            <a:r>
              <a:rPr lang="ru-RU" sz="4400" b="1" dirty="0" err="1" smtClean="0"/>
              <a:t>серце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твоє</a:t>
            </a:r>
            <a:r>
              <a:rPr lang="ru-RU" sz="4400" b="1" dirty="0" smtClean="0"/>
              <a:t> </a:t>
            </a:r>
          </a:p>
          <a:p>
            <a:pPr algn="ctr"/>
            <a:r>
              <a:rPr lang="ru-RU" sz="4400" b="1" dirty="0" err="1" smtClean="0"/>
              <a:t>говоритиме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дурощі</a:t>
            </a:r>
            <a:r>
              <a:rPr lang="ru-RU" sz="4400" b="1" dirty="0" smtClean="0"/>
              <a:t>...</a:t>
            </a:r>
          </a:p>
          <a:p>
            <a:pPr algn="ctr"/>
            <a:endParaRPr lang="ru-RU" sz="1050" b="1" dirty="0" smtClean="0"/>
          </a:p>
          <a:p>
            <a:r>
              <a:rPr lang="ru-RU" sz="3600" b="1" dirty="0" smtClean="0"/>
              <a:t>                                      </a:t>
            </a:r>
            <a:r>
              <a:rPr lang="ru-RU" sz="3600" b="1" dirty="0" err="1" smtClean="0">
                <a:solidFill>
                  <a:schemeClr val="tx2"/>
                </a:solidFill>
              </a:rPr>
              <a:t>Приповісті</a:t>
            </a:r>
            <a:r>
              <a:rPr lang="ru-RU" sz="3600" b="1" dirty="0" smtClean="0">
                <a:solidFill>
                  <a:schemeClr val="tx2"/>
                </a:solidFill>
              </a:rPr>
              <a:t> 23:33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357826"/>
            <a:ext cx="7929618" cy="914400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     </a:t>
            </a:r>
            <a:r>
              <a:rPr lang="uk-UA" b="1" dirty="0" smtClean="0">
                <a:solidFill>
                  <a:srgbClr val="FF99FF"/>
                </a:solidFill>
              </a:rPr>
              <a:t>ВЛАСНИЙ </a:t>
            </a:r>
            <a:br>
              <a:rPr lang="uk-UA" b="1" dirty="0" smtClean="0">
                <a:solidFill>
                  <a:srgbClr val="FF99FF"/>
                </a:solidFill>
              </a:rPr>
            </a:br>
            <a:r>
              <a:rPr lang="uk-UA" b="1" dirty="0" smtClean="0">
                <a:solidFill>
                  <a:srgbClr val="FF99FF"/>
                </a:solidFill>
              </a:rPr>
              <a:t>                               ПОГЛЯД</a:t>
            </a:r>
            <a:endParaRPr lang="ru-RU" b="1" dirty="0">
              <a:solidFill>
                <a:srgbClr val="FF99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4000504"/>
            <a:ext cx="4218975" cy="2502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74317" y="692696"/>
            <a:ext cx="707236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А коли б </a:t>
            </a:r>
            <a:r>
              <a:rPr lang="ru-RU" sz="4400" b="1" dirty="0" err="1" smtClean="0"/>
              <a:t>твоє</a:t>
            </a:r>
            <a:r>
              <a:rPr lang="ru-RU" sz="4400" b="1" dirty="0" smtClean="0"/>
              <a:t> око</a:t>
            </a:r>
          </a:p>
          <a:p>
            <a:pPr algn="ctr"/>
            <a:r>
              <a:rPr lang="ru-RU" sz="4400" b="1" dirty="0" smtClean="0"/>
              <a:t> лихе </a:t>
            </a:r>
            <a:r>
              <a:rPr lang="ru-RU" sz="4400" b="1" dirty="0" err="1" smtClean="0"/>
              <a:t>було</a:t>
            </a:r>
            <a:r>
              <a:rPr lang="ru-RU" sz="4400" b="1" dirty="0" smtClean="0"/>
              <a:t>, </a:t>
            </a:r>
          </a:p>
          <a:p>
            <a:pPr algn="ctr"/>
            <a:r>
              <a:rPr lang="ru-RU" sz="4400" b="1" dirty="0" smtClean="0"/>
              <a:t>то й усе </a:t>
            </a:r>
            <a:r>
              <a:rPr lang="ru-RU" sz="4400" b="1" dirty="0" err="1" smtClean="0"/>
              <a:t>тіло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твоє</a:t>
            </a:r>
            <a:r>
              <a:rPr lang="ru-RU" sz="4400" b="1" dirty="0" smtClean="0"/>
              <a:t> </a:t>
            </a:r>
          </a:p>
          <a:p>
            <a:pPr algn="ctr"/>
            <a:r>
              <a:rPr lang="ru-RU" sz="4400" b="1" dirty="0" smtClean="0"/>
              <a:t>буде </a:t>
            </a:r>
            <a:r>
              <a:rPr lang="ru-RU" sz="4400" b="1" dirty="0" err="1" smtClean="0"/>
              <a:t>темне</a:t>
            </a:r>
            <a:r>
              <a:rPr lang="ru-RU" sz="4400" b="1" dirty="0" smtClean="0"/>
              <a:t>. </a:t>
            </a:r>
          </a:p>
          <a:p>
            <a:pPr algn="ctr"/>
            <a:endParaRPr lang="ru-RU" b="1" dirty="0" smtClean="0"/>
          </a:p>
          <a:p>
            <a:pPr algn="ctr"/>
            <a:r>
              <a:rPr lang="uk-UA" sz="3600" b="1" dirty="0" smtClean="0"/>
              <a:t>                                  </a:t>
            </a:r>
            <a:r>
              <a:rPr lang="uk-UA" sz="3600" b="1" dirty="0" smtClean="0">
                <a:solidFill>
                  <a:schemeClr val="tx2"/>
                </a:solidFill>
              </a:rPr>
              <a:t>Матвія 6:23-а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357826"/>
            <a:ext cx="7929618" cy="914400"/>
          </a:xfrm>
        </p:spPr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           </a:t>
            </a:r>
            <a:r>
              <a:rPr lang="uk-UA" b="1" dirty="0" smtClean="0">
                <a:solidFill>
                  <a:srgbClr val="FF99FF"/>
                </a:solidFill>
              </a:rPr>
              <a:t>ВЛАСНИЙ </a:t>
            </a:r>
            <a:br>
              <a:rPr lang="uk-UA" b="1" dirty="0" smtClean="0">
                <a:solidFill>
                  <a:srgbClr val="FF99FF"/>
                </a:solidFill>
              </a:rPr>
            </a:br>
            <a:r>
              <a:rPr lang="uk-UA" b="1" dirty="0" smtClean="0">
                <a:solidFill>
                  <a:srgbClr val="FF99FF"/>
                </a:solidFill>
              </a:rPr>
              <a:t>                               ПОГЛЯД</a:t>
            </a:r>
            <a:endParaRPr lang="ru-RU" b="1" dirty="0">
              <a:solidFill>
                <a:srgbClr val="FF99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861048"/>
            <a:ext cx="4218975" cy="2502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500042"/>
            <a:ext cx="871543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І </a:t>
            </a:r>
            <a:r>
              <a:rPr lang="ru-RU" sz="3600" b="1" dirty="0" err="1" smtClean="0"/>
              <a:t>знайшов</a:t>
            </a:r>
            <a:r>
              <a:rPr lang="ru-RU" sz="3600" b="1" dirty="0" smtClean="0"/>
              <a:t> я </a:t>
            </a:r>
            <a:r>
              <a:rPr lang="ru-RU" sz="3600" b="1" dirty="0" err="1" smtClean="0"/>
              <a:t>річ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гіршу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від</a:t>
            </a:r>
            <a:r>
              <a:rPr lang="ru-RU" sz="3600" b="1" dirty="0" smtClean="0"/>
              <a:t> смерти </a:t>
            </a:r>
          </a:p>
          <a:p>
            <a:pPr algn="ctr"/>
            <a:r>
              <a:rPr lang="ru-RU" sz="3600" b="1" dirty="0" smtClean="0"/>
              <a:t>то </a:t>
            </a:r>
            <a:r>
              <a:rPr lang="ru-RU" sz="3600" b="1" dirty="0" err="1" smtClean="0"/>
              <a:t>жінку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бо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пастка</a:t>
            </a:r>
            <a:r>
              <a:rPr lang="ru-RU" sz="3600" b="1" dirty="0" smtClean="0"/>
              <a:t> вона, </a:t>
            </a:r>
          </a:p>
          <a:p>
            <a:pPr algn="ctr"/>
            <a:r>
              <a:rPr lang="ru-RU" sz="3400" b="1" dirty="0" err="1" smtClean="0"/>
              <a:t>її</a:t>
            </a:r>
            <a:r>
              <a:rPr lang="ru-RU" sz="3400" b="1" dirty="0" smtClean="0"/>
              <a:t> ж </a:t>
            </a:r>
            <a:r>
              <a:rPr lang="ru-RU" sz="3400" b="1" dirty="0" err="1" smtClean="0"/>
              <a:t>серце</a:t>
            </a:r>
            <a:r>
              <a:rPr lang="ru-RU" sz="3400" b="1" dirty="0" smtClean="0"/>
              <a:t> тенета, а руки </a:t>
            </a:r>
            <a:r>
              <a:rPr lang="ru-RU" sz="3400" b="1" dirty="0" err="1" smtClean="0"/>
              <a:t>її</a:t>
            </a:r>
            <a:r>
              <a:rPr lang="ru-RU" sz="3400" b="1" dirty="0" smtClean="0"/>
              <a:t> то </a:t>
            </a:r>
            <a:r>
              <a:rPr lang="ru-RU" sz="3400" b="1" dirty="0" err="1" smtClean="0"/>
              <a:t>кайдани</a:t>
            </a:r>
            <a:r>
              <a:rPr lang="ru-RU" sz="3400" b="1" dirty="0" smtClean="0"/>
              <a:t>!</a:t>
            </a:r>
            <a:endParaRPr lang="ru-RU" sz="800" b="1" dirty="0" smtClean="0"/>
          </a:p>
          <a:p>
            <a:pPr algn="ctr"/>
            <a:endParaRPr lang="ru-RU" sz="700" b="1" dirty="0" smtClean="0"/>
          </a:p>
          <a:p>
            <a:pPr algn="ctr"/>
            <a:r>
              <a:rPr lang="ru-RU" sz="3600" b="1" dirty="0" smtClean="0"/>
              <a:t> </a:t>
            </a:r>
            <a:r>
              <a:rPr lang="ru-RU" sz="3600" b="1" dirty="0" err="1" smtClean="0"/>
              <a:t>Хто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добрий</a:t>
            </a:r>
            <a:r>
              <a:rPr lang="ru-RU" sz="3600" b="1" dirty="0" smtClean="0"/>
              <a:t> у Бога </a:t>
            </a:r>
            <a:r>
              <a:rPr lang="ru-RU" sz="3600" b="1" dirty="0" err="1" smtClean="0"/>
              <a:t>врятований</a:t>
            </a:r>
            <a:r>
              <a:rPr lang="ru-RU" sz="3600" b="1" dirty="0" smtClean="0"/>
              <a:t> буде</a:t>
            </a:r>
          </a:p>
          <a:p>
            <a:pPr algn="ctr"/>
            <a:r>
              <a:rPr lang="ru-RU" sz="3600" b="1" dirty="0" smtClean="0"/>
              <a:t> </a:t>
            </a:r>
            <a:r>
              <a:rPr lang="ru-RU" sz="3600" b="1" dirty="0" err="1" smtClean="0"/>
              <a:t>від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неї</a:t>
            </a:r>
            <a:r>
              <a:rPr lang="ru-RU" sz="3600" b="1" dirty="0" smtClean="0"/>
              <a:t>, а </a:t>
            </a:r>
            <a:r>
              <a:rPr lang="ru-RU" sz="3600" b="1" dirty="0" err="1" smtClean="0"/>
              <a:t>грішного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схопить</a:t>
            </a:r>
            <a:r>
              <a:rPr lang="ru-RU" sz="3600" b="1" dirty="0" smtClean="0"/>
              <a:t> вона!</a:t>
            </a:r>
          </a:p>
          <a:p>
            <a:pPr algn="ctr"/>
            <a:endParaRPr lang="ru-RU" sz="1100" b="1" dirty="0" smtClean="0"/>
          </a:p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                                             </a:t>
            </a:r>
            <a:r>
              <a:rPr lang="ru-RU" sz="3600" b="1" dirty="0" err="1" smtClean="0">
                <a:solidFill>
                  <a:schemeClr val="tx2"/>
                </a:solidFill>
              </a:rPr>
              <a:t>Екклезіяст</a:t>
            </a:r>
            <a:r>
              <a:rPr lang="ru-RU" sz="3600" b="1" dirty="0" smtClean="0">
                <a:solidFill>
                  <a:schemeClr val="tx2"/>
                </a:solidFill>
              </a:rPr>
              <a:t> 7:26</a:t>
            </a:r>
          </a:p>
          <a:p>
            <a:pPr algn="ctr"/>
            <a:endParaRPr lang="ru-RU" sz="3600" b="1" dirty="0" smtClean="0"/>
          </a:p>
          <a:p>
            <a:pPr algn="ctr"/>
            <a:r>
              <a:rPr lang="uk-UA" sz="3600" b="1" dirty="0" smtClean="0"/>
              <a:t>                                 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cdns2.freepik.com/free-photo/bear-trap-clip-art_429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8502357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164305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 Р С Е Н А Л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14338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" indent="0" algn="ctr">
              <a:buNone/>
            </a:pPr>
            <a:r>
              <a:rPr lang="uk-UA" sz="8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З В А Б И</a:t>
            </a:r>
            <a:endParaRPr lang="ru-RU" sz="8800" b="1" dirty="0" smtClean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2051</TotalTime>
  <Words>666</Words>
  <Application>Microsoft Office PowerPoint</Application>
  <PresentationFormat>Экран (4:3)</PresentationFormat>
  <Paragraphs>221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Базовая</vt:lpstr>
      <vt:lpstr>  </vt:lpstr>
      <vt:lpstr>  </vt:lpstr>
      <vt:lpstr>БОЖИЙ  ПОГЛЯД </vt:lpstr>
      <vt:lpstr>БОЖИЙ  ПОГЛЯД </vt:lpstr>
      <vt:lpstr>БОЖИЙ  ПОГЛЯД </vt:lpstr>
      <vt:lpstr>                            ВЛАСНИЙ                                ПОГЛЯД</vt:lpstr>
      <vt:lpstr>                             ВЛАСНИЙ                                 ПОГЛЯД</vt:lpstr>
      <vt:lpstr>                             ВЛАСНИЙ                                 ПОГЛЯД</vt:lpstr>
      <vt:lpstr>Слайд 9</vt:lpstr>
      <vt:lpstr>Врода </vt:lpstr>
      <vt:lpstr> Погляд</vt:lpstr>
      <vt:lpstr>Слова </vt:lpstr>
      <vt:lpstr>Одяг </vt:lpstr>
      <vt:lpstr>Слайд 14</vt:lpstr>
      <vt:lpstr>Слайд 15</vt:lpstr>
      <vt:lpstr>   З В А Б А  У  Б І Б Л І Ї :</vt:lpstr>
      <vt:lpstr>Слайд 17</vt:lpstr>
      <vt:lpstr>Слайд 18</vt:lpstr>
      <vt:lpstr>Слайд 19</vt:lpstr>
      <vt:lpstr>Слайд 20</vt:lpstr>
      <vt:lpstr>Слайд 21</vt:lpstr>
      <vt:lpstr>Слайд 22</vt:lpstr>
      <vt:lpstr>Непевність, незнання </vt:lpstr>
      <vt:lpstr>Гіркий кінець </vt:lpstr>
      <vt:lpstr>Дорога до смерті</vt:lpstr>
      <vt:lpstr>Яка вартість тієї, з якою пов'язуєш себе?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</dc:creator>
  <cp:lastModifiedBy>С</cp:lastModifiedBy>
  <cp:revision>169</cp:revision>
  <dcterms:created xsi:type="dcterms:W3CDTF">2014-02-11T21:53:03Z</dcterms:created>
  <dcterms:modified xsi:type="dcterms:W3CDTF">2015-05-16T07:12:55Z</dcterms:modified>
</cp:coreProperties>
</file>